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5" r:id="rId1"/>
    <p:sldMasterId id="2147484221" r:id="rId2"/>
  </p:sldMasterIdLst>
  <p:notesMasterIdLst>
    <p:notesMasterId r:id="rId19"/>
  </p:notesMasterIdLst>
  <p:handoutMasterIdLst>
    <p:handoutMasterId r:id="rId20"/>
  </p:handoutMasterIdLst>
  <p:sldIdLst>
    <p:sldId id="325" r:id="rId3"/>
    <p:sldId id="260" r:id="rId4"/>
    <p:sldId id="326" r:id="rId5"/>
    <p:sldId id="337" r:id="rId6"/>
    <p:sldId id="339" r:id="rId7"/>
    <p:sldId id="342" r:id="rId8"/>
    <p:sldId id="340" r:id="rId9"/>
    <p:sldId id="341" r:id="rId10"/>
    <p:sldId id="338" r:id="rId11"/>
    <p:sldId id="328" r:id="rId12"/>
    <p:sldId id="329" r:id="rId13"/>
    <p:sldId id="330" r:id="rId14"/>
    <p:sldId id="344" r:id="rId15"/>
    <p:sldId id="331" r:id="rId16"/>
    <p:sldId id="333" r:id="rId17"/>
    <p:sldId id="335" r:id="rId18"/>
  </p:sldIdLst>
  <p:sldSz cx="9906000" cy="6858000" type="A4"/>
  <p:notesSz cx="7053263" cy="9309100"/>
  <p:custDataLst>
    <p:tags r:id="rId21"/>
  </p:custDataLst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CC0000"/>
    <a:srgbClr val="FFFF66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737" autoAdjust="0"/>
  </p:normalViewPr>
  <p:slideViewPr>
    <p:cSldViewPr>
      <p:cViewPr varScale="1">
        <p:scale>
          <a:sx n="70" d="100"/>
          <a:sy n="70" d="100"/>
        </p:scale>
        <p:origin x="-342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932"/>
        <p:guide pos="22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C3E5D7-2EFA-4DC1-BE4E-2794AB3C8A24}" type="datetimeFigureOut">
              <a:rPr lang="en-US"/>
              <a:pPr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491A2F-AC6A-4ED4-B214-4862C7053F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93928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5938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bg-BG" altLang="en-US"/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738" y="0"/>
            <a:ext cx="3055937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endParaRPr lang="bg-BG" alt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4888" y="698500"/>
            <a:ext cx="504190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2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4850" y="4421188"/>
            <a:ext cx="5643563" cy="41894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382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55938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bg-BG" altLang="en-US"/>
          </a:p>
        </p:txBody>
      </p:sp>
      <p:sp>
        <p:nvSpPr>
          <p:cNvPr id="382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738" y="8842375"/>
            <a:ext cx="3055937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fld id="{62AD0941-79CF-4924-AC14-60E3EF191492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xmlns="" val="38367396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2 Not Yer Tutucusu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tr-TR" altLang="en-US" smtClean="0"/>
              <a:t>  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48944" y="908720"/>
            <a:ext cx="5256584" cy="2215480"/>
          </a:xfrm>
        </p:spPr>
        <p:txBody>
          <a:bodyPr/>
          <a:lstStyle>
            <a:lvl1pPr algn="ctr">
              <a:defRPr sz="5100"/>
            </a:lvl1pPr>
          </a:lstStyle>
          <a:p>
            <a:r>
              <a:rPr lang="hr-HR" dirty="0" err="1"/>
              <a:t>Click</a:t>
            </a:r>
            <a:r>
              <a:rPr lang="hr-HR" dirty="0"/>
              <a:t> to </a:t>
            </a:r>
            <a:r>
              <a:rPr lang="hr-HR" dirty="0" err="1"/>
              <a:t>edit</a:t>
            </a:r>
            <a:r>
              <a:rPr lang="hr-HR" dirty="0"/>
              <a:t> </a:t>
            </a:r>
            <a:r>
              <a:rPr lang="hr-HR" dirty="0" err="1"/>
              <a:t>Master</a:t>
            </a:r>
            <a:r>
              <a:rPr lang="hr-HR" dirty="0"/>
              <a:t> title style</a:t>
            </a:r>
          </a:p>
        </p:txBody>
      </p:sp>
      <p:sp>
        <p:nvSpPr>
          <p:cNvPr id="539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48944" y="3717032"/>
            <a:ext cx="5256584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r-HR" dirty="0" err="1"/>
              <a:t>Click</a:t>
            </a:r>
            <a:r>
              <a:rPr lang="hr-HR" dirty="0"/>
              <a:t> to </a:t>
            </a:r>
            <a:r>
              <a:rPr lang="hr-HR" dirty="0" err="1"/>
              <a:t>edit</a:t>
            </a:r>
            <a:r>
              <a:rPr lang="hr-HR" dirty="0"/>
              <a:t> </a:t>
            </a:r>
            <a:r>
              <a:rPr lang="hr-HR" dirty="0" err="1"/>
              <a:t>Master</a:t>
            </a:r>
            <a:r>
              <a:rPr lang="hr-HR" dirty="0"/>
              <a:t> </a:t>
            </a:r>
            <a:r>
              <a:rPr lang="hr-HR" dirty="0" err="1"/>
              <a:t>subtitle</a:t>
            </a:r>
            <a:r>
              <a:rPr lang="hr-HR" dirty="0"/>
              <a:t>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77150" y="6248400"/>
            <a:ext cx="1651000" cy="457200"/>
          </a:xfrm>
        </p:spPr>
        <p:txBody>
          <a:bodyPr/>
          <a:lstStyle>
            <a:lvl1pPr>
              <a:defRPr b="0"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27500" y="6248400"/>
            <a:ext cx="3136900" cy="457200"/>
          </a:xfrm>
        </p:spPr>
        <p:txBody>
          <a:bodyPr/>
          <a:lstStyle>
            <a:lvl1pPr>
              <a:defRPr b="0"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93950" y="6248400"/>
            <a:ext cx="1320800" cy="457200"/>
          </a:xfrm>
        </p:spPr>
        <p:txBody>
          <a:bodyPr/>
          <a:lstStyle>
            <a:lvl1pPr algn="l">
              <a:defRPr sz="1400" b="0"/>
            </a:lvl1pPr>
          </a:lstStyle>
          <a:p>
            <a:fld id="{0D4436F0-C764-4618-A7C7-CFDAE793433E}" type="slidenum">
              <a:rPr lang="hr-HR" altLang="en-US"/>
              <a:pPr/>
              <a:t>‹#›</a:t>
            </a:fld>
            <a:endParaRPr lang="hr-HR" alt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hr-HR" altLang="en-US"/>
              <a:t>Page </a:t>
            </a:r>
            <a:fld id="{212E48BE-77BB-484D-8043-9B61BCEBE4E0}" type="slidenum">
              <a:rPr lang="hr-HR" altLang="en-US"/>
              <a:pPr/>
              <a:t>‹#›</a:t>
            </a:fld>
            <a:endParaRPr lang="hr-HR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2025" y="190500"/>
            <a:ext cx="2320925" cy="6046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488" y="190500"/>
            <a:ext cx="6815137" cy="60467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hr-HR" altLang="en-US"/>
              <a:t>Page </a:t>
            </a:r>
            <a:fld id="{3E26081D-02DA-4E10-8CF1-920C23A64178}" type="slidenum">
              <a:rPr lang="hr-HR" altLang="en-US"/>
              <a:pPr/>
              <a:t>‹#›</a:t>
            </a:fld>
            <a:endParaRPr lang="hr-HR" alt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42950" y="2130466"/>
            <a:ext cx="84201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tr-TR" alt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tr-TR" alt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70DE2C97-D62A-41B4-AFDF-F0CDAD6B6725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tr-TR" alt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tr-TR" alt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0DCA006A-38A6-417B-939E-1922BD948D13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82506" y="440694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tr-TR" alt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tr-TR" alt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1D2C4E2E-D3D2-4E69-AC60-7BBAE6389C8F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tr-TR" alt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tr-TR" alt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0E70B8A9-A87B-4191-AF4E-DE2E59536146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tr-TR" alt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tr-TR" alt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B639AB7F-B5C0-446F-B60B-F25247EB0DE3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tr-TR" alt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tr-TR" alt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BD34EC55-2F54-49CE-A3CE-446C9EB72F26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tr-TR" alt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tr-TR" alt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B7B6FCB-F07A-41CA-8633-3BAF0D2BCE9E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872972" y="27309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tr-TR" alt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tr-TR" alt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948ED605-A72A-40D8-9BD3-35DBD4B92F90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hr-HR" altLang="en-US"/>
              <a:t>Page </a:t>
            </a:r>
            <a:fld id="{15C04D04-0FCD-4182-9C95-EC9EB06A56AF}" type="slidenum">
              <a:rPr lang="hr-HR" altLang="en-US"/>
              <a:pPr/>
              <a:t>‹#›</a:t>
            </a:fld>
            <a:endParaRPr lang="hr-HR" altLang="en-US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tr-TR" alt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tr-TR" alt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258E881A-9649-4D31-8E76-8E976E4B346F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tr-TR" alt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tr-TR" alt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31DBC9F9-96D2-4B15-89E6-06D1277CA213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181850" y="274679"/>
            <a:ext cx="222885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95300" y="274679"/>
            <a:ext cx="652145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tr-TR" alt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tr-TR" alt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EC332872-CAFA-4493-AECB-538508AC1DFF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hr-HR" altLang="en-US"/>
              <a:t>Page </a:t>
            </a:r>
            <a:fld id="{DE1615FC-3EA3-43FC-8B37-B43455E8E62E}" type="slidenum">
              <a:rPr lang="hr-HR" altLang="en-US"/>
              <a:pPr/>
              <a:t>‹#›</a:t>
            </a:fld>
            <a:endParaRPr lang="hr-HR" alt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4488" y="1628775"/>
            <a:ext cx="4567237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4125" y="1628775"/>
            <a:ext cx="4568825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hr-HR" altLang="en-US"/>
              <a:t>Page </a:t>
            </a:r>
            <a:fld id="{D2FF20CF-F175-46C7-A99F-A47A4BFB7E4F}" type="slidenum">
              <a:rPr lang="hr-HR" altLang="en-US"/>
              <a:pPr/>
              <a:t>‹#›</a:t>
            </a:fld>
            <a:endParaRPr lang="hr-HR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hr-HR" altLang="en-US"/>
              <a:t>Page </a:t>
            </a:r>
            <a:fld id="{C711AA8C-AE6C-45FE-B6BE-3F2E5662274F}" type="slidenum">
              <a:rPr lang="hr-HR" altLang="en-US"/>
              <a:pPr/>
              <a:t>‹#›</a:t>
            </a:fld>
            <a:endParaRPr lang="hr-HR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hr-HR" altLang="en-US"/>
              <a:t>Page </a:t>
            </a:r>
            <a:fld id="{0411EDD2-9B3C-4AD1-97B5-0EB7C67741E5}" type="slidenum">
              <a:rPr lang="hr-HR" altLang="en-US"/>
              <a:pPr/>
              <a:t>‹#›</a:t>
            </a:fld>
            <a:endParaRPr lang="hr-HR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hr-HR" altLang="en-US"/>
              <a:t>Page </a:t>
            </a:r>
            <a:fld id="{14885439-9D92-4B35-9111-A6B0D0C64943}" type="slidenum">
              <a:rPr lang="hr-HR" altLang="en-US"/>
              <a:pPr/>
              <a:t>‹#›</a:t>
            </a:fld>
            <a:endParaRPr lang="hr-HR" alt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hr-HR" altLang="en-US"/>
              <a:t>Page </a:t>
            </a:r>
            <a:fld id="{3CEEC611-17D3-4E8B-B3E3-E3B92DD8FF6B}" type="slidenum">
              <a:rPr lang="hr-HR" altLang="en-US"/>
              <a:pPr/>
              <a:t>‹#›</a:t>
            </a:fld>
            <a:endParaRPr lang="hr-HR" alt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hr-HR" altLang="en-US"/>
              <a:t>Page </a:t>
            </a:r>
            <a:fld id="{7AB8F543-3D84-422C-A982-EEBC691DE835}" type="slidenum">
              <a:rPr lang="hr-HR" altLang="en-US"/>
              <a:pPr/>
              <a:t>‹#›</a:t>
            </a:fld>
            <a:endParaRPr lang="hr-HR" alt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51000" y="190500"/>
            <a:ext cx="7594600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4488" y="1628775"/>
            <a:ext cx="9288462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 smtClean="0"/>
              <a:t>Click to edit Master text styles</a:t>
            </a:r>
          </a:p>
          <a:p>
            <a:pPr lvl="1"/>
            <a:r>
              <a:rPr lang="hr-HR" altLang="en-US" smtClean="0"/>
              <a:t>Second level</a:t>
            </a:r>
          </a:p>
          <a:p>
            <a:pPr lvl="2"/>
            <a:r>
              <a:rPr lang="hr-HR" altLang="en-US" smtClean="0"/>
              <a:t>Third level</a:t>
            </a:r>
          </a:p>
          <a:p>
            <a:pPr lvl="3"/>
            <a:r>
              <a:rPr lang="hr-HR" altLang="en-US" smtClean="0"/>
              <a:t>Fourth level</a:t>
            </a:r>
          </a:p>
          <a:p>
            <a:pPr lvl="4"/>
            <a:r>
              <a:rPr lang="hr-HR" altLang="en-US" smtClean="0"/>
              <a:t>Fifth level</a:t>
            </a:r>
          </a:p>
        </p:txBody>
      </p:sp>
      <p:sp>
        <p:nvSpPr>
          <p:cNvPr id="538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5925" y="64008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endParaRPr lang="en-US" altLang="en-US"/>
          </a:p>
        </p:txBody>
      </p:sp>
      <p:sp>
        <p:nvSpPr>
          <p:cNvPr id="538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8313" y="6400800"/>
            <a:ext cx="385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endParaRPr lang="en-US" altLang="en-US"/>
          </a:p>
        </p:txBody>
      </p:sp>
      <p:sp>
        <p:nvSpPr>
          <p:cNvPr id="538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3088" y="64008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r>
              <a:rPr lang="hr-HR" altLang="en-US"/>
              <a:t>Page </a:t>
            </a:r>
            <a:fld id="{816C9902-9458-4907-8278-C7EE0D9A3738}" type="slidenum">
              <a:rPr lang="hr-HR" altLang="en-US"/>
              <a:pPr/>
              <a:t>‹#›</a:t>
            </a:fld>
            <a:endParaRPr lang="hr-HR" alt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H="1" flipV="1">
            <a:off x="1485900" y="304800"/>
            <a:ext cx="11113" cy="110807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032" name="Line 12"/>
          <p:cNvSpPr>
            <a:spLocks noChangeShapeType="1"/>
          </p:cNvSpPr>
          <p:nvPr userDrawn="1"/>
        </p:nvSpPr>
        <p:spPr bwMode="auto">
          <a:xfrm>
            <a:off x="344488" y="6308725"/>
            <a:ext cx="9288462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pic>
        <p:nvPicPr>
          <p:cNvPr id="1033" name="Picture 2" descr="D:\Documents\A-Hrvanje\Logotipi\CELA-FILA\logo_sans_fond_retouche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88913"/>
            <a:ext cx="14287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31" r:id="rId1"/>
    <p:sldLayoutId id="2147484721" r:id="rId2"/>
    <p:sldLayoutId id="2147484722" r:id="rId3"/>
    <p:sldLayoutId id="2147484723" r:id="rId4"/>
    <p:sldLayoutId id="2147484724" r:id="rId5"/>
    <p:sldLayoutId id="2147484725" r:id="rId6"/>
    <p:sldLayoutId id="2147484726" r:id="rId7"/>
    <p:sldLayoutId id="2147484727" r:id="rId8"/>
    <p:sldLayoutId id="2147484728" r:id="rId9"/>
    <p:sldLayoutId id="2147484729" r:id="rId10"/>
    <p:sldLayoutId id="2147484730" r:id="rId11"/>
  </p:sldLayoutIdLst>
  <p:transition>
    <p:wipe dir="r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70000"/>
        <a:buFont typeface="Wingdings" pitchFamily="2" charset="2"/>
        <a:buChar char="¢"/>
        <a:defRPr sz="26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buClr>
          <a:schemeClr val="accent1"/>
        </a:buClr>
        <a:buSzPct val="75000"/>
        <a:buFont typeface="Wingdings" pitchFamily="2" charset="2"/>
        <a:buChar char="l"/>
        <a:defRPr sz="24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20000"/>
        </a:spcAft>
        <a:buClr>
          <a:schemeClr val="accent2"/>
        </a:buClr>
        <a:buChar char="•"/>
        <a:defRPr sz="20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•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rgbClr val="0000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20000"/>
        </a:spcAft>
        <a:buChar char="•"/>
        <a:defRPr>
          <a:solidFill>
            <a:srgbClr val="0000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20000"/>
        </a:spcAft>
        <a:buChar char="•"/>
        <a:defRPr>
          <a:solidFill>
            <a:srgbClr val="0000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20000"/>
        </a:spcAft>
        <a:buChar char="•"/>
        <a:defRPr>
          <a:solidFill>
            <a:srgbClr val="0000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20000"/>
        </a:spcAft>
        <a:buChar char="•"/>
        <a:defRPr>
          <a:solidFill>
            <a:srgbClr val="000099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</a:p>
        </p:txBody>
      </p:sp>
      <p:sp>
        <p:nvSpPr>
          <p:cNvPr id="2051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düzenlemek için tıklatın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tr-TR" alt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tr-TR" alt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73DF3DE-A504-4FE2-ACFD-E315583EE4D9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2" r:id="rId1"/>
    <p:sldLayoutId id="2147484733" r:id="rId2"/>
    <p:sldLayoutId id="2147484734" r:id="rId3"/>
    <p:sldLayoutId id="2147484735" r:id="rId4"/>
    <p:sldLayoutId id="2147484736" r:id="rId5"/>
    <p:sldLayoutId id="2147484737" r:id="rId6"/>
    <p:sldLayoutId id="2147484738" r:id="rId7"/>
    <p:sldLayoutId id="2147484739" r:id="rId8"/>
    <p:sldLayoutId id="2147484740" r:id="rId9"/>
    <p:sldLayoutId id="2147484741" r:id="rId10"/>
    <p:sldLayoutId id="2147484742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4521200" y="2708275"/>
            <a:ext cx="5168900" cy="2808288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tr-TR" altLang="en-US" sz="2800" smtClean="0">
                <a:latin typeface="Tahoma" pitchFamily="34" charset="0"/>
                <a:cs typeface="Tahoma" pitchFamily="34" charset="0"/>
              </a:rPr>
              <a:t/>
            </a:r>
            <a:br>
              <a:rPr lang="tr-TR" altLang="en-US" sz="2800" smtClean="0">
                <a:latin typeface="Tahoma" pitchFamily="34" charset="0"/>
                <a:cs typeface="Tahoma" pitchFamily="34" charset="0"/>
              </a:rPr>
            </a:br>
            <a:r>
              <a:rPr lang="sk-SK" altLang="en-US" sz="2800" smtClean="0">
                <a:latin typeface="Tahoma" pitchFamily="34" charset="0"/>
                <a:cs typeface="Tahoma" pitchFamily="34" charset="0"/>
              </a:rPr>
              <a:t>Majstrovstvá sveta</a:t>
            </a:r>
            <a:r>
              <a:rPr lang="en-GB" altLang="en-US" sz="2800" smtClean="0">
                <a:latin typeface="Tahoma" pitchFamily="34" charset="0"/>
                <a:cs typeface="Tahoma" pitchFamily="34" charset="0"/>
              </a:rPr>
              <a:t/>
            </a:r>
            <a:br>
              <a:rPr lang="en-GB" altLang="en-US" sz="2800" smtClean="0">
                <a:latin typeface="Tahoma" pitchFamily="34" charset="0"/>
                <a:cs typeface="Tahoma" pitchFamily="34" charset="0"/>
              </a:rPr>
            </a:br>
            <a:r>
              <a:rPr lang="en-GB" altLang="en-US" sz="2800" smtClean="0">
                <a:latin typeface="Tahoma" pitchFamily="34" charset="0"/>
                <a:cs typeface="Tahoma" pitchFamily="34" charset="0"/>
              </a:rPr>
              <a:t> G</a:t>
            </a:r>
            <a:r>
              <a:rPr lang="sk-SK" altLang="en-US" sz="2800" smtClean="0">
                <a:latin typeface="Tahoma" pitchFamily="34" charset="0"/>
                <a:cs typeface="Tahoma" pitchFamily="34" charset="0"/>
              </a:rPr>
              <a:t>Š</a:t>
            </a:r>
            <a:r>
              <a:rPr lang="en-GB" altLang="en-US" sz="2800" smtClean="0">
                <a:latin typeface="Tahoma" pitchFamily="34" charset="0"/>
                <a:cs typeface="Tahoma" pitchFamily="34" charset="0"/>
              </a:rPr>
              <a:t>-</a:t>
            </a:r>
            <a:r>
              <a:rPr lang="sk-SK" altLang="en-US" sz="2800" smtClean="0">
                <a:latin typeface="Tahoma" pitchFamily="34" charset="0"/>
                <a:cs typeface="Tahoma" pitchFamily="34" charset="0"/>
              </a:rPr>
              <a:t>VŠ</a:t>
            </a:r>
            <a:r>
              <a:rPr lang="en-GB" altLang="en-US" sz="2800" smtClean="0">
                <a:latin typeface="Tahoma" pitchFamily="34" charset="0"/>
                <a:cs typeface="Tahoma" pitchFamily="34" charset="0"/>
              </a:rPr>
              <a:t>-</a:t>
            </a:r>
            <a:r>
              <a:rPr lang="sk-SK" altLang="en-US" sz="2800" smtClean="0">
                <a:latin typeface="Tahoma" pitchFamily="34" charset="0"/>
                <a:cs typeface="Tahoma" pitchFamily="34" charset="0"/>
              </a:rPr>
              <a:t>Ž</a:t>
            </a:r>
            <a:r>
              <a:rPr lang="en-GB" altLang="en-US" sz="2800" smtClean="0">
                <a:latin typeface="Tahoma" pitchFamily="34" charset="0"/>
                <a:cs typeface="Tahoma" pitchFamily="34" charset="0"/>
              </a:rPr>
              <a:t/>
            </a:r>
            <a:br>
              <a:rPr lang="en-GB" altLang="en-US" sz="2800" smtClean="0">
                <a:latin typeface="Tahoma" pitchFamily="34" charset="0"/>
                <a:cs typeface="Tahoma" pitchFamily="34" charset="0"/>
              </a:rPr>
            </a:br>
            <a:r>
              <a:rPr lang="en-GB" altLang="en-US" sz="2800" smtClean="0">
                <a:latin typeface="Tahoma" pitchFamily="34" charset="0"/>
                <a:cs typeface="Tahoma" pitchFamily="34" charset="0"/>
              </a:rPr>
              <a:t/>
            </a:r>
            <a:br>
              <a:rPr lang="en-GB" altLang="en-US" sz="2800" smtClean="0">
                <a:latin typeface="Tahoma" pitchFamily="34" charset="0"/>
                <a:cs typeface="Tahoma" pitchFamily="34" charset="0"/>
              </a:rPr>
            </a:br>
            <a:r>
              <a:rPr lang="en-GB" altLang="en-US" sz="2800" smtClean="0">
                <a:latin typeface="Tahoma" pitchFamily="34" charset="0"/>
                <a:cs typeface="Tahoma" pitchFamily="34" charset="0"/>
              </a:rPr>
              <a:t>16-22.</a:t>
            </a:r>
            <a:r>
              <a:rPr lang="sk-SK" altLang="en-US" sz="2800" smtClean="0">
                <a:latin typeface="Tahoma" pitchFamily="34" charset="0"/>
                <a:cs typeface="Tahoma" pitchFamily="34" charset="0"/>
              </a:rPr>
              <a:t>9.</a:t>
            </a:r>
            <a:r>
              <a:rPr lang="en-GB" altLang="en-US" sz="2800" smtClean="0">
                <a:latin typeface="Tahoma" pitchFamily="34" charset="0"/>
                <a:cs typeface="Tahoma" pitchFamily="34" charset="0"/>
              </a:rPr>
              <a:t> 2013</a:t>
            </a:r>
            <a:br>
              <a:rPr lang="en-GB" altLang="en-US" sz="2800" smtClean="0">
                <a:latin typeface="Tahoma" pitchFamily="34" charset="0"/>
                <a:cs typeface="Tahoma" pitchFamily="34" charset="0"/>
              </a:rPr>
            </a:br>
            <a:r>
              <a:rPr lang="en-GB" altLang="en-US" sz="2800" smtClean="0">
                <a:latin typeface="Tahoma" pitchFamily="34" charset="0"/>
                <a:cs typeface="Tahoma" pitchFamily="34" charset="0"/>
              </a:rPr>
              <a:t/>
            </a:r>
            <a:br>
              <a:rPr lang="en-GB" altLang="en-US" sz="2800" smtClean="0">
                <a:latin typeface="Tahoma" pitchFamily="34" charset="0"/>
                <a:cs typeface="Tahoma" pitchFamily="34" charset="0"/>
              </a:rPr>
            </a:br>
            <a:r>
              <a:rPr lang="en-GB" altLang="en-US" sz="2800" smtClean="0">
                <a:latin typeface="Tahoma" pitchFamily="34" charset="0"/>
                <a:cs typeface="Tahoma" pitchFamily="34" charset="0"/>
              </a:rPr>
              <a:t>Budape</a:t>
            </a:r>
            <a:r>
              <a:rPr lang="sk-SK" altLang="en-US" sz="2800" smtClean="0">
                <a:latin typeface="Tahoma" pitchFamily="34" charset="0"/>
                <a:cs typeface="Tahoma" pitchFamily="34" charset="0"/>
              </a:rPr>
              <a:t>šť</a:t>
            </a:r>
            <a:endParaRPr lang="en-US" altLang="en-US" sz="2800" b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5168900" y="1109663"/>
            <a:ext cx="381793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altLang="en-US" sz="4800" b="1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Porada rozhodcov</a:t>
            </a:r>
            <a:endParaRPr lang="en-US" altLang="en-US" sz="4800" b="1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hr-HR" altLang="en-US" sz="4800" b="1">
              <a:solidFill>
                <a:srgbClr val="000099"/>
              </a:solidFill>
            </a:endParaRPr>
          </a:p>
        </p:txBody>
      </p:sp>
      <p:pic>
        <p:nvPicPr>
          <p:cNvPr id="15365" name="Picture 2" descr="D:\Documents\A-Hrvanje\Logotipi\CELA-FILA\logo_sans_fond_retouch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52513"/>
            <a:ext cx="4521200" cy="387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51000" y="190500"/>
            <a:ext cx="8088313" cy="1222375"/>
          </a:xfrm>
        </p:spPr>
        <p:txBody>
          <a:bodyPr/>
          <a:lstStyle/>
          <a:p>
            <a:r>
              <a:rPr lang="sk-SK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Víťazstvo technickou prevahou</a:t>
            </a:r>
            <a:endParaRPr lang="tr-TR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79" name="2 İçerik Yer Tutucusu"/>
          <p:cNvSpPr>
            <a:spLocks noGrp="1"/>
          </p:cNvSpPr>
          <p:nvPr>
            <p:ph idx="1"/>
          </p:nvPr>
        </p:nvSpPr>
        <p:spPr>
          <a:xfrm>
            <a:off x="166688" y="1412875"/>
            <a:ext cx="9572625" cy="52308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sk-SK" altLang="en-US" sz="12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sk-SK" altLang="en-US" sz="1400" dirty="0" smtClean="0"/>
              <a:t>Víťazstvo technickou prevahou je v prípade:</a:t>
            </a:r>
          </a:p>
          <a:p>
            <a:pPr>
              <a:buFont typeface="Wingdings" pitchFamily="2" charset="2"/>
              <a:buNone/>
            </a:pPr>
            <a:endParaRPr lang="sk-SK" altLang="en-US" sz="1400" dirty="0" smtClean="0"/>
          </a:p>
          <a:p>
            <a:pPr>
              <a:buFont typeface="Wingdings" pitchFamily="2" charset="2"/>
              <a:buNone/>
            </a:pPr>
            <a:r>
              <a:rPr lang="sk-SK" altLang="en-US" sz="1400" dirty="0" smtClean="0"/>
              <a:t>1)    7-bodového rozdielu medzi zápasníkmi, 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sk-SK" altLang="en-US" sz="1400" dirty="0" smtClean="0"/>
              <a:t>2)    ak zápasník vykonal 5- bodový chmat</a:t>
            </a:r>
            <a:r>
              <a:rPr lang="tr-TR" altLang="en-US" sz="1400" dirty="0" smtClean="0"/>
              <a:t> </a:t>
            </a:r>
            <a:r>
              <a:rPr lang="sk-SK" altLang="en-US" sz="1400" dirty="0" smtClean="0"/>
              <a:t>(ale len v prípade, ak pri pripočítaní piatich bodov k jeho skóre bude aj celkové skóre vyššie ako skóre súpera)</a:t>
            </a:r>
          </a:p>
          <a:p>
            <a:pPr>
              <a:buFont typeface="Wingdings" pitchFamily="2" charset="2"/>
              <a:buNone/>
            </a:pPr>
            <a:endParaRPr lang="sk-SK" altLang="en-US" sz="1400" dirty="0" smtClean="0"/>
          </a:p>
          <a:p>
            <a:pPr>
              <a:buFont typeface="Wingdings" pitchFamily="2" charset="2"/>
              <a:buNone/>
            </a:pPr>
            <a:r>
              <a:rPr lang="sk-SK" altLang="en-US" sz="1400" b="1" u="sng" dirty="0" smtClean="0">
                <a:solidFill>
                  <a:srgbClr val="FF0000"/>
                </a:solidFill>
              </a:rPr>
              <a:t>Napríklad</a:t>
            </a:r>
            <a:r>
              <a:rPr lang="tr-TR" altLang="en-US" sz="1400" b="1" dirty="0" smtClean="0"/>
              <a:t>: </a:t>
            </a:r>
            <a:endParaRPr lang="sk-SK" altLang="en-US" sz="1400" b="1" dirty="0" smtClean="0"/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sk-SK" altLang="en-US" sz="1400" b="1" dirty="0" smtClean="0"/>
              <a:t>       - </a:t>
            </a:r>
            <a:r>
              <a:rPr lang="sk-SK" altLang="en-US" sz="1400" dirty="0" smtClean="0"/>
              <a:t> červený zápasník vyhráva 6 - 2 a modrý zápasník vykoná 5-bodový chmat. Skóre bude 6 - 7 a zápas bude ukončený, víťazom je modrý zápasník.</a:t>
            </a:r>
            <a:r>
              <a:rPr lang="tr-TR" altLang="en-US" sz="1400" dirty="0" smtClean="0"/>
              <a:t> </a:t>
            </a:r>
            <a:endParaRPr lang="sk-SK" altLang="en-US" sz="1400" dirty="0" smtClean="0"/>
          </a:p>
          <a:p>
            <a:pPr>
              <a:buFont typeface="Wingdings" pitchFamily="2" charset="2"/>
              <a:buNone/>
            </a:pPr>
            <a:r>
              <a:rPr lang="sk-SK" altLang="en-US" sz="1400" dirty="0" smtClean="0">
                <a:solidFill>
                  <a:srgbClr val="FF0000"/>
                </a:solidFill>
              </a:rPr>
              <a:t>	</a:t>
            </a:r>
            <a:r>
              <a:rPr lang="tr-TR" altLang="en-US" sz="1400" dirty="0" smtClean="0">
                <a:solidFill>
                  <a:srgbClr val="FF0000"/>
                </a:solidFill>
              </a:rPr>
              <a:t>( </a:t>
            </a:r>
            <a:r>
              <a:rPr lang="sk-SK" altLang="en-US" sz="1400" dirty="0" smtClean="0">
                <a:solidFill>
                  <a:srgbClr val="FF0000"/>
                </a:solidFill>
              </a:rPr>
              <a:t>neakceptuje sa žiadny protiútok červeného</a:t>
            </a:r>
            <a:r>
              <a:rPr lang="tr-TR" altLang="en-US" sz="1400" dirty="0" smtClean="0">
                <a:solidFill>
                  <a:srgbClr val="FF0000"/>
                </a:solidFill>
              </a:rPr>
              <a:t>)</a:t>
            </a:r>
            <a:endParaRPr lang="tr-TR" altLang="en-US" sz="1400" b="1" dirty="0" smtClean="0"/>
          </a:p>
          <a:p>
            <a:pPr>
              <a:buFont typeface="Wingdings" pitchFamily="2" charset="2"/>
              <a:buNone/>
            </a:pPr>
            <a:r>
              <a:rPr lang="ru-RU" altLang="en-US" sz="1400" b="1" dirty="0" smtClean="0"/>
              <a:t>	</a:t>
            </a:r>
            <a:r>
              <a:rPr lang="tr-TR" altLang="en-US" sz="1400" b="1" dirty="0" smtClean="0"/>
              <a:t>- </a:t>
            </a:r>
            <a:r>
              <a:rPr lang="sk-SK" altLang="en-US" sz="1400" dirty="0" smtClean="0"/>
              <a:t>červený vedie</a:t>
            </a:r>
            <a:r>
              <a:rPr lang="tr-TR" altLang="en-US" sz="1400" dirty="0" smtClean="0"/>
              <a:t> 6</a:t>
            </a:r>
            <a:r>
              <a:rPr lang="sk-SK" altLang="en-US" sz="1400" dirty="0" smtClean="0"/>
              <a:t> </a:t>
            </a:r>
            <a:r>
              <a:rPr lang="tr-TR" altLang="en-US" sz="1400" dirty="0" smtClean="0"/>
              <a:t>-</a:t>
            </a:r>
            <a:r>
              <a:rPr lang="sk-SK" altLang="en-US" sz="1400" dirty="0" smtClean="0"/>
              <a:t> </a:t>
            </a:r>
            <a:r>
              <a:rPr lang="tr-TR" altLang="en-US" sz="1400" dirty="0" smtClean="0"/>
              <a:t>0 </a:t>
            </a:r>
            <a:r>
              <a:rPr lang="sk-SK" altLang="en-US" sz="1400" dirty="0" smtClean="0"/>
              <a:t>a modrý vykoná 5-bodový chmat.</a:t>
            </a:r>
            <a:r>
              <a:rPr lang="tr-TR" altLang="en-US" sz="1400" dirty="0" smtClean="0"/>
              <a:t> </a:t>
            </a:r>
            <a:r>
              <a:rPr lang="sk-SK" altLang="en-US" sz="1400" dirty="0" smtClean="0"/>
              <a:t>Skóre bude 6 - 5 a zápas bude pokračovať.</a:t>
            </a:r>
            <a:r>
              <a:rPr lang="tr-TR" altLang="en-US" sz="1400" dirty="0" smtClean="0"/>
              <a:t> </a:t>
            </a:r>
            <a:endParaRPr lang="sk-SK" altLang="en-US" sz="1400" dirty="0" smtClean="0"/>
          </a:p>
          <a:p>
            <a:pPr>
              <a:buFont typeface="Wingdings" pitchFamily="2" charset="2"/>
              <a:buNone/>
            </a:pPr>
            <a:r>
              <a:rPr lang="sk-SK" altLang="en-US" sz="1400" dirty="0" smtClean="0">
                <a:solidFill>
                  <a:srgbClr val="FF0000"/>
                </a:solidFill>
              </a:rPr>
              <a:t>	</a:t>
            </a:r>
            <a:r>
              <a:rPr lang="tr-TR" altLang="en-US" sz="1400" dirty="0" smtClean="0">
                <a:solidFill>
                  <a:srgbClr val="FF0000"/>
                </a:solidFill>
              </a:rPr>
              <a:t>( </a:t>
            </a:r>
            <a:r>
              <a:rPr lang="sk-SK" altLang="en-US" sz="1400" dirty="0" smtClean="0">
                <a:solidFill>
                  <a:srgbClr val="FF0000"/>
                </a:solidFill>
              </a:rPr>
              <a:t>akceptuje sa protiútok</a:t>
            </a:r>
            <a:r>
              <a:rPr lang="tr-TR" altLang="en-US" sz="1400" dirty="0" smtClean="0">
                <a:solidFill>
                  <a:srgbClr val="FF0000"/>
                </a:solidFill>
              </a:rPr>
              <a:t> )</a:t>
            </a:r>
          </a:p>
          <a:p>
            <a:pPr>
              <a:buFont typeface="Wingdings" pitchFamily="2" charset="2"/>
              <a:buNone/>
            </a:pPr>
            <a:r>
              <a:rPr lang="tr-TR" altLang="en-US" sz="1400" b="1" dirty="0" smtClean="0"/>
              <a:t>	-</a:t>
            </a:r>
            <a:r>
              <a:rPr lang="sk-SK" altLang="en-US" sz="1400" b="1" dirty="0" smtClean="0"/>
              <a:t> </a:t>
            </a:r>
            <a:r>
              <a:rPr lang="sk-SK" altLang="en-US" sz="1400" dirty="0" smtClean="0"/>
              <a:t>červený</a:t>
            </a:r>
            <a:r>
              <a:rPr lang="tr-TR" altLang="en-US" sz="1400" dirty="0" smtClean="0"/>
              <a:t> </a:t>
            </a:r>
            <a:r>
              <a:rPr lang="sk-SK" altLang="en-US" sz="1400" dirty="0" smtClean="0"/>
              <a:t>vedie </a:t>
            </a:r>
            <a:r>
              <a:rPr lang="tr-TR" altLang="en-US" sz="1400" dirty="0" smtClean="0"/>
              <a:t>6</a:t>
            </a:r>
            <a:r>
              <a:rPr lang="sk-SK" altLang="en-US" sz="1400" dirty="0" smtClean="0"/>
              <a:t> </a:t>
            </a:r>
            <a:r>
              <a:rPr lang="tr-TR" altLang="en-US" sz="1400" dirty="0" smtClean="0"/>
              <a:t>-</a:t>
            </a:r>
            <a:r>
              <a:rPr lang="sk-SK" altLang="en-US" sz="1400" dirty="0" smtClean="0"/>
              <a:t> </a:t>
            </a:r>
            <a:r>
              <a:rPr lang="tr-TR" altLang="en-US" sz="1400" dirty="0" smtClean="0"/>
              <a:t>1</a:t>
            </a:r>
            <a:r>
              <a:rPr lang="sk-SK" altLang="en-US" sz="1400" dirty="0" smtClean="0"/>
              <a:t> a modrý vykoná 5-bodový chmat.</a:t>
            </a:r>
            <a:r>
              <a:rPr lang="tr-TR" altLang="en-US" sz="1400" dirty="0" smtClean="0"/>
              <a:t> </a:t>
            </a:r>
            <a:r>
              <a:rPr lang="sk-SK" altLang="en-US" sz="1400" dirty="0" smtClean="0"/>
              <a:t>Skóre je 6 - 6 a zápas bude pokračovať.</a:t>
            </a:r>
            <a:r>
              <a:rPr lang="tr-TR" altLang="en-US" sz="1400" dirty="0" smtClean="0"/>
              <a:t> </a:t>
            </a:r>
            <a:endParaRPr lang="sk-SK" altLang="en-US" sz="1400" dirty="0" smtClean="0"/>
          </a:p>
          <a:p>
            <a:pPr>
              <a:buFont typeface="Wingdings" pitchFamily="2" charset="2"/>
              <a:buNone/>
            </a:pPr>
            <a:r>
              <a:rPr lang="sk-SK" altLang="en-US" sz="1400" dirty="0" smtClean="0">
                <a:solidFill>
                  <a:srgbClr val="FF0000"/>
                </a:solidFill>
              </a:rPr>
              <a:t>	</a:t>
            </a:r>
            <a:r>
              <a:rPr lang="tr-TR" altLang="en-US" sz="1400" dirty="0" smtClean="0">
                <a:solidFill>
                  <a:srgbClr val="FF0000"/>
                </a:solidFill>
              </a:rPr>
              <a:t>(</a:t>
            </a:r>
            <a:r>
              <a:rPr lang="sk-SK" altLang="en-US" sz="1400" dirty="0" smtClean="0">
                <a:solidFill>
                  <a:srgbClr val="FF0000"/>
                </a:solidFill>
              </a:rPr>
              <a:t> akceptuje sa protiútok</a:t>
            </a:r>
            <a:r>
              <a:rPr lang="tr-TR" altLang="en-US" sz="1400" dirty="0" smtClean="0">
                <a:solidFill>
                  <a:srgbClr val="FF0000"/>
                </a:solidFill>
              </a:rPr>
              <a:t> )</a:t>
            </a:r>
            <a:endParaRPr lang="tr-TR" altLang="en-US" sz="1400" dirty="0" smtClean="0"/>
          </a:p>
          <a:p>
            <a:pPr>
              <a:buFont typeface="Wingdings" pitchFamily="2" charset="2"/>
              <a:buNone/>
            </a:pPr>
            <a:endParaRPr lang="tr-TR" altLang="en-US" sz="1200" dirty="0" smtClean="0"/>
          </a:p>
          <a:p>
            <a:pPr>
              <a:buFont typeface="Wingdings" pitchFamily="2" charset="2"/>
              <a:buNone/>
            </a:pPr>
            <a:r>
              <a:rPr lang="tr-TR" altLang="en-US" b="1" dirty="0" smtClean="0"/>
              <a:t>	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51000" y="190500"/>
            <a:ext cx="8088313" cy="1222375"/>
          </a:xfrm>
        </p:spPr>
        <p:txBody>
          <a:bodyPr/>
          <a:lstStyle/>
          <a:p>
            <a:r>
              <a:rPr lang="sk-SK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Víťazstvo technickou prevahou</a:t>
            </a:r>
            <a:endParaRPr lang="tr-TR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1" name="2 İçerik Yer Tutucusu"/>
          <p:cNvSpPr>
            <a:spLocks noGrp="1"/>
          </p:cNvSpPr>
          <p:nvPr>
            <p:ph idx="1"/>
          </p:nvPr>
        </p:nvSpPr>
        <p:spPr>
          <a:xfrm>
            <a:off x="344488" y="1412875"/>
            <a:ext cx="9288462" cy="4824413"/>
          </a:xfrm>
        </p:spPr>
        <p:txBody>
          <a:bodyPr/>
          <a:lstStyle/>
          <a:p>
            <a:pPr>
              <a:buFontTx/>
              <a:buChar char="-"/>
            </a:pPr>
            <a:endParaRPr lang="sk-SK" altLang="en-US" sz="1200" dirty="0" smtClean="0"/>
          </a:p>
          <a:p>
            <a:pPr>
              <a:buFont typeface="Wingdings" pitchFamily="2" charset="2"/>
              <a:buNone/>
            </a:pPr>
            <a:endParaRPr lang="sk-SK" altLang="en-US" sz="1200" dirty="0" smtClean="0"/>
          </a:p>
          <a:p>
            <a:pPr>
              <a:buFont typeface="Wingdings" pitchFamily="2" charset="2"/>
              <a:buNone/>
            </a:pPr>
            <a:r>
              <a:rPr lang="sk-SK" altLang="en-US" sz="1400" dirty="0" smtClean="0"/>
              <a:t>3)    ak zápasník vykonal dva 3-bodové chmaty</a:t>
            </a:r>
            <a:r>
              <a:rPr lang="tr-TR" altLang="en-US" sz="1400" dirty="0" smtClean="0"/>
              <a:t> </a:t>
            </a:r>
            <a:endParaRPr lang="sk-SK" altLang="en-US" sz="1400" dirty="0" smtClean="0"/>
          </a:p>
          <a:p>
            <a:pPr>
              <a:buFont typeface="Wingdings" pitchFamily="2" charset="2"/>
              <a:buNone/>
            </a:pPr>
            <a:r>
              <a:rPr lang="sk-SK" altLang="en-US" sz="1400" dirty="0" smtClean="0"/>
              <a:t>       (ale len v prípade, ak pri pripočítaní bodov k jeho skóre bude aj celkové skóre vyššie ako skóre súpera)</a:t>
            </a:r>
          </a:p>
          <a:p>
            <a:pPr>
              <a:buFont typeface="Wingdings" pitchFamily="2" charset="2"/>
              <a:buNone/>
            </a:pPr>
            <a:endParaRPr lang="sk-SK" altLang="en-US" sz="1400" dirty="0" smtClean="0"/>
          </a:p>
          <a:p>
            <a:pPr>
              <a:buFont typeface="Wingdings" pitchFamily="2" charset="2"/>
              <a:buNone/>
            </a:pPr>
            <a:r>
              <a:rPr lang="sk-SK" altLang="en-US" sz="1400" b="1" u="sng" dirty="0" smtClean="0">
                <a:solidFill>
                  <a:srgbClr val="FF0000"/>
                </a:solidFill>
              </a:rPr>
              <a:t>Napríklad</a:t>
            </a:r>
            <a:r>
              <a:rPr lang="tr-TR" altLang="en-US" sz="1400" b="1" dirty="0" smtClean="0"/>
              <a:t>: </a:t>
            </a:r>
            <a:endParaRPr lang="sk-SK" altLang="en-US" sz="1400" b="1" dirty="0" smtClean="0"/>
          </a:p>
          <a:p>
            <a:pPr>
              <a:lnSpc>
                <a:spcPct val="150000"/>
              </a:lnSpc>
              <a:buNone/>
            </a:pPr>
            <a:r>
              <a:rPr lang="sk-SK" altLang="en-US" sz="1400" b="1" dirty="0" smtClean="0"/>
              <a:t>       - </a:t>
            </a:r>
            <a:r>
              <a:rPr lang="sk-SK" altLang="en-US" sz="1400" dirty="0" smtClean="0"/>
              <a:t>červený zápasník vyhráva 5 - 3 a modrý zápasník vykoná druhýkrát 3-bodový chmat. Skóre bude 5 - 6 a zápas bude ukončený,  víťazom je modrý zápasník.</a:t>
            </a:r>
            <a:r>
              <a:rPr lang="tr-TR" altLang="en-US" sz="1400" dirty="0" smtClean="0"/>
              <a:t> </a:t>
            </a:r>
            <a:endParaRPr lang="sk-SK" altLang="en-US" sz="1400" dirty="0" smtClean="0"/>
          </a:p>
          <a:p>
            <a:pPr>
              <a:buFont typeface="Wingdings" pitchFamily="2" charset="2"/>
              <a:buNone/>
            </a:pPr>
            <a:r>
              <a:rPr lang="sk-SK" altLang="en-US" sz="1400" dirty="0" smtClean="0">
                <a:solidFill>
                  <a:srgbClr val="FF0000"/>
                </a:solidFill>
              </a:rPr>
              <a:t>	</a:t>
            </a:r>
            <a:r>
              <a:rPr lang="tr-TR" altLang="en-US" sz="1400" dirty="0" smtClean="0">
                <a:solidFill>
                  <a:srgbClr val="FF0000"/>
                </a:solidFill>
              </a:rPr>
              <a:t>( </a:t>
            </a:r>
            <a:r>
              <a:rPr lang="sk-SK" altLang="en-US" sz="1400" dirty="0" smtClean="0">
                <a:solidFill>
                  <a:srgbClr val="FF0000"/>
                </a:solidFill>
              </a:rPr>
              <a:t>akceptuje sa </a:t>
            </a:r>
            <a:r>
              <a:rPr lang="sk-SK" altLang="en-US" sz="1400" b="1" dirty="0" smtClean="0">
                <a:solidFill>
                  <a:srgbClr val="FF0000"/>
                </a:solidFill>
              </a:rPr>
              <a:t>kontinuálny</a:t>
            </a:r>
            <a:r>
              <a:rPr lang="sk-SK" altLang="en-US" sz="1400" dirty="0" smtClean="0">
                <a:solidFill>
                  <a:srgbClr val="FF0000"/>
                </a:solidFill>
              </a:rPr>
              <a:t> protiútok červeného</a:t>
            </a:r>
            <a:r>
              <a:rPr lang="tr-TR" altLang="en-US" sz="1400" dirty="0" smtClean="0">
                <a:solidFill>
                  <a:srgbClr val="FF0000"/>
                </a:solidFill>
              </a:rPr>
              <a:t>)</a:t>
            </a:r>
            <a:endParaRPr lang="tr-TR" altLang="en-US" sz="1400" b="1" dirty="0" smtClean="0"/>
          </a:p>
          <a:p>
            <a:pPr>
              <a:buNone/>
            </a:pPr>
            <a:r>
              <a:rPr lang="ru-RU" altLang="en-US" sz="1400" b="1" dirty="0" smtClean="0"/>
              <a:t>	</a:t>
            </a:r>
            <a:r>
              <a:rPr lang="tr-TR" altLang="en-US" sz="1400" b="1" dirty="0" smtClean="0"/>
              <a:t>- </a:t>
            </a:r>
            <a:r>
              <a:rPr lang="sk-SK" altLang="en-US" sz="1400" dirty="0" smtClean="0"/>
              <a:t>červený vedie</a:t>
            </a:r>
            <a:r>
              <a:rPr lang="tr-TR" altLang="en-US" sz="1400" dirty="0" smtClean="0"/>
              <a:t> </a:t>
            </a:r>
            <a:r>
              <a:rPr lang="sk-SK" altLang="en-US" sz="1400" dirty="0" smtClean="0"/>
              <a:t>7 </a:t>
            </a:r>
            <a:r>
              <a:rPr lang="tr-TR" altLang="en-US" sz="1400" dirty="0" smtClean="0"/>
              <a:t>-</a:t>
            </a:r>
            <a:r>
              <a:rPr lang="sk-SK" altLang="en-US" sz="1400" dirty="0" smtClean="0"/>
              <a:t> 3</a:t>
            </a:r>
            <a:r>
              <a:rPr lang="tr-TR" altLang="en-US" sz="1400" dirty="0" smtClean="0"/>
              <a:t> </a:t>
            </a:r>
            <a:r>
              <a:rPr lang="sk-SK" altLang="en-US" sz="1400" dirty="0" smtClean="0"/>
              <a:t>a modrý vykoná druhýkrát 3-bodový chmat.</a:t>
            </a:r>
            <a:r>
              <a:rPr lang="tr-TR" altLang="en-US" sz="1400" dirty="0" smtClean="0"/>
              <a:t> </a:t>
            </a:r>
            <a:r>
              <a:rPr lang="sk-SK" altLang="en-US" sz="1400" dirty="0" smtClean="0"/>
              <a:t>Skóre bude 7 - 6 a zápas bude pokračovať.</a:t>
            </a:r>
            <a:r>
              <a:rPr lang="tr-TR" altLang="en-US" sz="1400" dirty="0" smtClean="0"/>
              <a:t> </a:t>
            </a:r>
            <a:endParaRPr lang="sk-SK" altLang="en-US" sz="1400" dirty="0" smtClean="0"/>
          </a:p>
          <a:p>
            <a:pPr>
              <a:buFont typeface="Wingdings" pitchFamily="2" charset="2"/>
              <a:buNone/>
            </a:pPr>
            <a:r>
              <a:rPr lang="sk-SK" altLang="en-US" sz="1400" dirty="0" smtClean="0">
                <a:solidFill>
                  <a:srgbClr val="FF0000"/>
                </a:solidFill>
              </a:rPr>
              <a:t>	</a:t>
            </a:r>
            <a:r>
              <a:rPr lang="tr-TR" altLang="en-US" sz="1400" dirty="0" smtClean="0">
                <a:solidFill>
                  <a:srgbClr val="FF0000"/>
                </a:solidFill>
              </a:rPr>
              <a:t>( </a:t>
            </a:r>
            <a:r>
              <a:rPr lang="sk-SK" altLang="en-US" sz="1400" dirty="0" smtClean="0">
                <a:solidFill>
                  <a:srgbClr val="FF0000"/>
                </a:solidFill>
              </a:rPr>
              <a:t>akceptuje sa protiútok</a:t>
            </a:r>
            <a:r>
              <a:rPr lang="tr-TR" altLang="en-US" sz="1400" dirty="0" smtClean="0">
                <a:solidFill>
                  <a:srgbClr val="FF0000"/>
                </a:solidFill>
              </a:rPr>
              <a:t> )</a:t>
            </a:r>
          </a:p>
          <a:p>
            <a:pPr>
              <a:buNone/>
            </a:pPr>
            <a:r>
              <a:rPr lang="tr-TR" altLang="en-US" sz="1400" b="1" dirty="0" smtClean="0"/>
              <a:t>	-</a:t>
            </a:r>
            <a:r>
              <a:rPr lang="sk-SK" altLang="en-US" sz="1400" b="1" dirty="0" smtClean="0"/>
              <a:t> </a:t>
            </a:r>
            <a:r>
              <a:rPr lang="sk-SK" altLang="en-US" sz="1400" dirty="0" smtClean="0"/>
              <a:t>červený</a:t>
            </a:r>
            <a:r>
              <a:rPr lang="tr-TR" altLang="en-US" sz="1400" dirty="0" smtClean="0"/>
              <a:t> </a:t>
            </a:r>
            <a:r>
              <a:rPr lang="sk-SK" altLang="en-US" sz="1400" dirty="0" smtClean="0"/>
              <a:t>vedie </a:t>
            </a:r>
            <a:r>
              <a:rPr lang="tr-TR" altLang="en-US" sz="1400" dirty="0" smtClean="0"/>
              <a:t>6</a:t>
            </a:r>
            <a:r>
              <a:rPr lang="sk-SK" altLang="en-US" sz="1400" dirty="0" smtClean="0"/>
              <a:t> </a:t>
            </a:r>
            <a:r>
              <a:rPr lang="tr-TR" altLang="en-US" sz="1400" dirty="0" smtClean="0"/>
              <a:t>-</a:t>
            </a:r>
            <a:r>
              <a:rPr lang="sk-SK" altLang="en-US" sz="1400" dirty="0" smtClean="0"/>
              <a:t> 3 a modrý vykoná druhýkrát 3-bodový chmat.</a:t>
            </a:r>
            <a:r>
              <a:rPr lang="tr-TR" altLang="en-US" sz="1400" dirty="0" smtClean="0"/>
              <a:t> </a:t>
            </a:r>
            <a:r>
              <a:rPr lang="sk-SK" altLang="en-US" sz="1400" dirty="0" smtClean="0"/>
              <a:t>Skóre je 6-6 a zápas bude pokračovať</a:t>
            </a:r>
            <a:r>
              <a:rPr lang="tr-TR" altLang="en-US" sz="1400" dirty="0" smtClean="0"/>
              <a:t> </a:t>
            </a:r>
            <a:endParaRPr lang="sk-SK" altLang="en-US" sz="1400" dirty="0" smtClean="0"/>
          </a:p>
          <a:p>
            <a:pPr>
              <a:buFont typeface="Wingdings" pitchFamily="2" charset="2"/>
              <a:buNone/>
            </a:pPr>
            <a:r>
              <a:rPr lang="sk-SK" altLang="en-US" sz="1400" dirty="0" smtClean="0">
                <a:solidFill>
                  <a:srgbClr val="FF0000"/>
                </a:solidFill>
              </a:rPr>
              <a:t>	</a:t>
            </a:r>
            <a:r>
              <a:rPr lang="tr-TR" altLang="en-US" sz="1400" dirty="0" smtClean="0">
                <a:solidFill>
                  <a:srgbClr val="FF0000"/>
                </a:solidFill>
              </a:rPr>
              <a:t>(</a:t>
            </a:r>
            <a:r>
              <a:rPr lang="sk-SK" altLang="en-US" sz="1400" dirty="0" smtClean="0">
                <a:solidFill>
                  <a:srgbClr val="FF0000"/>
                </a:solidFill>
              </a:rPr>
              <a:t>akceptuje sa protiútok</a:t>
            </a:r>
            <a:r>
              <a:rPr lang="tr-TR" altLang="en-US" sz="1400" dirty="0" smtClean="0">
                <a:solidFill>
                  <a:srgbClr val="FF0000"/>
                </a:solidFill>
              </a:rPr>
              <a:t> )</a:t>
            </a:r>
            <a:endParaRPr lang="sk-SK" altLang="en-US" sz="1400" dirty="0" smtClean="0"/>
          </a:p>
          <a:p>
            <a:pPr>
              <a:buFont typeface="Wingdings" pitchFamily="2" charset="2"/>
              <a:buNone/>
            </a:pPr>
            <a:r>
              <a:rPr lang="tr-TR" altLang="en-US" b="1" dirty="0" smtClean="0"/>
              <a:t>	</a:t>
            </a:r>
            <a:endParaRPr lang="tr-TR" alt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>
                <a:solidFill>
                  <a:srgbClr val="FF0000"/>
                </a:solidFill>
              </a:rPr>
              <a:t>3</a:t>
            </a:r>
            <a:r>
              <a:rPr lang="sk-SK" sz="3200" dirty="0" smtClean="0">
                <a:solidFill>
                  <a:srgbClr val="FF0000"/>
                </a:solidFill>
              </a:rPr>
              <a:t>)  Bodové ohodnotenie chmatov</a:t>
            </a:r>
            <a:endParaRPr lang="tr-TR" sz="3200" dirty="0" smtClean="0">
              <a:solidFill>
                <a:srgbClr val="FF0000"/>
              </a:solidFill>
            </a:endParaRPr>
          </a:p>
        </p:txBody>
      </p:sp>
      <p:sp>
        <p:nvSpPr>
          <p:cNvPr id="28675" name="2 İçerik Yer Tutucusu"/>
          <p:cNvSpPr>
            <a:spLocks noGrp="1"/>
          </p:cNvSpPr>
          <p:nvPr>
            <p:ph idx="1"/>
          </p:nvPr>
        </p:nvSpPr>
        <p:spPr>
          <a:xfrm>
            <a:off x="381000" y="1285875"/>
            <a:ext cx="9288463" cy="528637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endParaRPr lang="sk-SK" altLang="en-US" sz="1200" b="1" u="sng" dirty="0" smtClean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None/>
            </a:pPr>
            <a:endParaRPr lang="pl-PL" sz="1200" dirty="0" smtClean="0"/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l-PL" sz="1400" dirty="0" smtClean="0"/>
              <a:t>       Za účelom povzbudenia zápasníkov do akcie a rizika počas zápasu platí nasledovné: ak zápasník vykoná neúspešný pokus o chmat a z tohto dôvodu sa dostane svojou činnosťou do spodnej polohy na žinenke a to bez pričinenia svojho súpera, zápas bude prerušený a pokračuje sa v postoji. </a:t>
            </a:r>
          </a:p>
          <a:p>
            <a:pPr algn="just">
              <a:buFontTx/>
              <a:buChar char="-"/>
            </a:pPr>
            <a:endParaRPr lang="pl-PL" altLang="en-US" sz="1400" dirty="0" smtClean="0"/>
          </a:p>
          <a:p>
            <a:pPr algn="just">
              <a:buFont typeface="Wingdings" pitchFamily="2" charset="2"/>
              <a:buNone/>
            </a:pPr>
            <a:r>
              <a:rPr lang="sk-SK" altLang="en-US" sz="1400" dirty="0" smtClean="0"/>
              <a:t>-    všetky strhnutia súpera na žinenku s tromi kontaktnými bodmi na žinenke </a:t>
            </a:r>
            <a:r>
              <a:rPr lang="tr-TR" altLang="en-US" sz="1400" dirty="0" smtClean="0"/>
              <a:t>-  </a:t>
            </a:r>
            <a:r>
              <a:rPr lang="tr-TR" altLang="en-US" sz="1400" b="1" dirty="0" smtClean="0">
                <a:solidFill>
                  <a:srgbClr val="FF0000"/>
                </a:solidFill>
              </a:rPr>
              <a:t>2 </a:t>
            </a:r>
            <a:r>
              <a:rPr lang="sk-SK" altLang="en-US" sz="1400" b="1" dirty="0" smtClean="0">
                <a:solidFill>
                  <a:srgbClr val="FF0000"/>
                </a:solidFill>
              </a:rPr>
              <a:t>body</a:t>
            </a:r>
            <a:endParaRPr lang="tr-TR" altLang="en-US" sz="1400" b="1" dirty="0" smtClean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None/>
            </a:pPr>
            <a:endParaRPr lang="sk-SK" altLang="en-US" sz="1400" b="1" dirty="0" smtClean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None/>
            </a:pPr>
            <a:r>
              <a:rPr lang="sk-SK" altLang="en-US" sz="1400" dirty="0" smtClean="0"/>
              <a:t>-    prechod za súpera ( a ovládanie súpera ) </a:t>
            </a:r>
            <a:r>
              <a:rPr lang="tr-TR" altLang="en-US" sz="1400" dirty="0" smtClean="0"/>
              <a:t>– </a:t>
            </a:r>
            <a:r>
              <a:rPr lang="tr-TR" altLang="en-US" sz="1400" b="1" dirty="0" smtClean="0">
                <a:solidFill>
                  <a:srgbClr val="FF0000"/>
                </a:solidFill>
              </a:rPr>
              <a:t>2 </a:t>
            </a:r>
            <a:r>
              <a:rPr lang="sk-SK" altLang="en-US" sz="1400" b="1" dirty="0" smtClean="0">
                <a:solidFill>
                  <a:srgbClr val="FF0000"/>
                </a:solidFill>
              </a:rPr>
              <a:t>body</a:t>
            </a:r>
          </a:p>
          <a:p>
            <a:pPr algn="just">
              <a:buFont typeface="Wingdings" pitchFamily="2" charset="2"/>
              <a:buNone/>
            </a:pPr>
            <a:endParaRPr lang="sk-SK" altLang="en-US" sz="1400" b="1" dirty="0" smtClean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None/>
            </a:pPr>
            <a:r>
              <a:rPr lang="sk-SK" altLang="en-US" sz="1400" dirty="0" smtClean="0"/>
              <a:t>-    v prípade, že zápasník blokuje súpera v postoji a strhne ho na žinenku – </a:t>
            </a:r>
            <a:r>
              <a:rPr lang="sk-SK" altLang="en-US" sz="1400" b="1" dirty="0" smtClean="0">
                <a:solidFill>
                  <a:srgbClr val="FF0000"/>
                </a:solidFill>
              </a:rPr>
              <a:t>2 body</a:t>
            </a:r>
          </a:p>
          <a:p>
            <a:pPr algn="just">
              <a:buFont typeface="Wingdings" pitchFamily="2" charset="2"/>
              <a:buNone/>
            </a:pPr>
            <a:endParaRPr lang="sk-SK" altLang="en-US" sz="1400" b="1" u="sng" dirty="0" smtClean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None/>
            </a:pPr>
            <a:r>
              <a:rPr lang="sk-SK" altLang="en-US" sz="1400" dirty="0" smtClean="0"/>
              <a:t>-    ak útočiaci zápasník preruší svoju akciu v parteri a po pauze prejde za svojho súpera – </a:t>
            </a:r>
            <a:r>
              <a:rPr lang="sk-SK" altLang="en-US" sz="1400" b="1" dirty="0" smtClean="0">
                <a:solidFill>
                  <a:srgbClr val="FF0000"/>
                </a:solidFill>
              </a:rPr>
              <a:t>2 body</a:t>
            </a:r>
          </a:p>
          <a:p>
            <a:pPr algn="just">
              <a:buFont typeface="Wingdings" pitchFamily="2" charset="2"/>
              <a:buNone/>
            </a:pPr>
            <a:endParaRPr lang="sk-SK" altLang="en-US" sz="1400" b="1" dirty="0" smtClean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None/>
            </a:pPr>
            <a:r>
              <a:rPr lang="sk-SK" altLang="en-US" sz="1400" dirty="0" smtClean="0"/>
              <a:t>-   strhnutie súpera a prechod zaňho – </a:t>
            </a:r>
            <a:r>
              <a:rPr lang="sk-SK" altLang="en-US" sz="1400" b="1" dirty="0" smtClean="0">
                <a:solidFill>
                  <a:srgbClr val="FF0000"/>
                </a:solidFill>
              </a:rPr>
              <a:t>2 body</a:t>
            </a:r>
          </a:p>
          <a:p>
            <a:pPr algn="just">
              <a:buFont typeface="Wingdings" pitchFamily="2" charset="2"/>
              <a:buNone/>
            </a:pPr>
            <a:endParaRPr lang="tr-TR" altLang="en-US" sz="1200" b="1" u="sng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>
                <a:solidFill>
                  <a:srgbClr val="FF0000"/>
                </a:solidFill>
              </a:rPr>
              <a:t>3</a:t>
            </a:r>
            <a:r>
              <a:rPr lang="sk-SK" sz="3200" dirty="0" smtClean="0">
                <a:solidFill>
                  <a:srgbClr val="FF0000"/>
                </a:solidFill>
              </a:rPr>
              <a:t>)  Bodové ohodnotenie chmatov</a:t>
            </a:r>
            <a:endParaRPr lang="tr-TR" altLang="en-US" sz="3200" dirty="0" smtClean="0"/>
          </a:p>
        </p:txBody>
      </p:sp>
      <p:sp>
        <p:nvSpPr>
          <p:cNvPr id="30723" name="2 İçerik Yer Tutucusu"/>
          <p:cNvSpPr>
            <a:spLocks noGrp="1"/>
          </p:cNvSpPr>
          <p:nvPr>
            <p:ph idx="1"/>
          </p:nvPr>
        </p:nvSpPr>
        <p:spPr>
          <a:xfrm>
            <a:off x="381000" y="1557338"/>
            <a:ext cx="9251950" cy="5184775"/>
          </a:xfrm>
        </p:spPr>
        <p:txBody>
          <a:bodyPr/>
          <a:lstStyle/>
          <a:p>
            <a:pPr>
              <a:buNone/>
            </a:pPr>
            <a:endParaRPr lang="sk-SK" altLang="en-US" sz="1200" dirty="0" smtClean="0"/>
          </a:p>
          <a:p>
            <a:pPr>
              <a:buNone/>
            </a:pPr>
            <a:r>
              <a:rPr lang="sk-SK" altLang="en-US" sz="1400" dirty="0" smtClean="0"/>
              <a:t>-    strhnutie súpera na žinenku s prechodom do ochranného pásma – </a:t>
            </a:r>
            <a:r>
              <a:rPr lang="sk-SK" altLang="en-US" sz="1400" b="1" dirty="0" smtClean="0">
                <a:solidFill>
                  <a:srgbClr val="FF0000"/>
                </a:solidFill>
              </a:rPr>
              <a:t>2 body</a:t>
            </a:r>
          </a:p>
          <a:p>
            <a:pPr algn="just">
              <a:buFont typeface="Wingdings" pitchFamily="2" charset="2"/>
              <a:buNone/>
            </a:pPr>
            <a:endParaRPr lang="sk-SK" altLang="en-US" sz="1200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sk-SK" altLang="en-US" sz="1400" dirty="0" smtClean="0"/>
              <a:t>-    správne vykonaný chmat bez nebezpečnej polohy </a:t>
            </a:r>
            <a:r>
              <a:rPr lang="tr-TR" altLang="en-US" sz="1400" dirty="0" smtClean="0"/>
              <a:t>– </a:t>
            </a:r>
            <a:r>
              <a:rPr lang="tr-TR" altLang="en-US" sz="1400" b="1" dirty="0" smtClean="0">
                <a:solidFill>
                  <a:srgbClr val="FF0000"/>
                </a:solidFill>
              </a:rPr>
              <a:t>1 </a:t>
            </a:r>
            <a:r>
              <a:rPr lang="sk-SK" altLang="en-US" sz="1400" b="1" dirty="0" smtClean="0">
                <a:solidFill>
                  <a:srgbClr val="FF0000"/>
                </a:solidFill>
              </a:rPr>
              <a:t>bod</a:t>
            </a:r>
          </a:p>
          <a:p>
            <a:pPr algn="just">
              <a:buFontTx/>
              <a:buChar char="-"/>
            </a:pPr>
            <a:endParaRPr lang="sk-SK" altLang="en-US" sz="1400" b="1" dirty="0" smtClean="0">
              <a:solidFill>
                <a:srgbClr val="FF0000"/>
              </a:solidFill>
            </a:endParaRPr>
          </a:p>
          <a:p>
            <a:pPr algn="just">
              <a:buFontTx/>
              <a:buChar char="-"/>
            </a:pPr>
            <a:endParaRPr lang="sk-SK" altLang="en-US" sz="1400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sk-SK" altLang="en-US" sz="1400" b="1" dirty="0" smtClean="0">
                <a:solidFill>
                  <a:srgbClr val="FF0000"/>
                </a:solidFill>
              </a:rPr>
              <a:t>      </a:t>
            </a:r>
            <a:r>
              <a:rPr lang="sk-SK" altLang="en-US" sz="1400" b="1" u="sng" dirty="0" smtClean="0">
                <a:solidFill>
                  <a:srgbClr val="FF0000"/>
                </a:solidFill>
              </a:rPr>
              <a:t>2 výnimky, kedy je udelený za prechod za súpera len 1 bod:</a:t>
            </a:r>
          </a:p>
          <a:p>
            <a:pPr algn="just">
              <a:buNone/>
            </a:pPr>
            <a:endParaRPr lang="sk-SK" altLang="en-US" sz="1400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sk-SK" altLang="en-US" sz="1400" dirty="0" smtClean="0"/>
              <a:t>-     </a:t>
            </a:r>
            <a:r>
              <a:rPr lang="sk-SK" altLang="en-US" sz="1400" b="1" dirty="0" smtClean="0"/>
              <a:t>protiútok </a:t>
            </a:r>
            <a:r>
              <a:rPr lang="sk-SK" altLang="en-US" sz="1400" dirty="0" smtClean="0"/>
              <a:t>v parteri a súčasne prechod za súpera </a:t>
            </a:r>
            <a:r>
              <a:rPr lang="tr-TR" altLang="en-US" sz="1400" dirty="0" smtClean="0"/>
              <a:t>– </a:t>
            </a:r>
            <a:r>
              <a:rPr lang="en-GB" altLang="en-US" sz="1400" dirty="0" smtClean="0"/>
              <a:t> </a:t>
            </a:r>
            <a:r>
              <a:rPr lang="tr-TR" altLang="en-US" sz="1400" b="1" u="sng" dirty="0" smtClean="0">
                <a:solidFill>
                  <a:srgbClr val="FF0000"/>
                </a:solidFill>
              </a:rPr>
              <a:t>1 </a:t>
            </a:r>
            <a:r>
              <a:rPr lang="sk-SK" altLang="en-US" sz="1400" b="1" u="sng" dirty="0" smtClean="0">
                <a:solidFill>
                  <a:srgbClr val="FF0000"/>
                </a:solidFill>
              </a:rPr>
              <a:t>bod</a:t>
            </a:r>
            <a:endParaRPr lang="sk-SK" altLang="en-US" sz="1400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sk-SK" altLang="en-US" sz="1400" b="1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  <a:buNone/>
            </a:pPr>
            <a:r>
              <a:rPr lang="sk-SK" altLang="en-US" sz="1400" dirty="0" smtClean="0"/>
              <a:t>-    ak útočiaci zápasník nezíska bod za svoj útok (nevydarená akcia), prípadne protivník vyťaží z jeho akcie a získa bod, a následne pôvodne útočiaci zápasník prejde za súpera –</a:t>
            </a:r>
            <a:r>
              <a:rPr lang="sk-SK" altLang="en-US" sz="1400" b="1" dirty="0" smtClean="0">
                <a:solidFill>
                  <a:srgbClr val="FF0000"/>
                </a:solidFill>
              </a:rPr>
              <a:t> </a:t>
            </a:r>
            <a:r>
              <a:rPr lang="sk-SK" altLang="en-US" sz="1400" b="1" u="sng" dirty="0" smtClean="0">
                <a:solidFill>
                  <a:srgbClr val="FF0000"/>
                </a:solidFill>
              </a:rPr>
              <a:t>1 bod </a:t>
            </a:r>
            <a:endParaRPr lang="tr-TR" altLang="en-US" sz="1400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k-SK" altLang="en-US" sz="1200" b="1" u="sng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sk-SK" altLang="en-US" sz="1200" b="1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66852" y="357166"/>
            <a:ext cx="7594600" cy="809625"/>
          </a:xfrm>
        </p:spPr>
        <p:txBody>
          <a:bodyPr/>
          <a:lstStyle/>
          <a:p>
            <a:r>
              <a:rPr lang="tr-TR" altLang="en-US" sz="3200" dirty="0" smtClean="0">
                <a:solidFill>
                  <a:srgbClr val="FF0000"/>
                </a:solidFill>
              </a:rPr>
              <a:t>4</a:t>
            </a:r>
            <a:r>
              <a:rPr lang="sk-SK" altLang="en-US" sz="3200" dirty="0" smtClean="0">
                <a:solidFill>
                  <a:srgbClr val="FF0000"/>
                </a:solidFill>
              </a:rPr>
              <a:t>)  Pasivita – voľný štýl</a:t>
            </a:r>
            <a:endParaRPr lang="tr-TR" altLang="en-US" sz="3200" dirty="0" smtClean="0"/>
          </a:p>
        </p:txBody>
      </p:sp>
      <p:sp>
        <p:nvSpPr>
          <p:cNvPr id="32771" name="2 İçerik Yer Tutucusu"/>
          <p:cNvSpPr>
            <a:spLocks noGrp="1"/>
          </p:cNvSpPr>
          <p:nvPr>
            <p:ph idx="1"/>
          </p:nvPr>
        </p:nvSpPr>
        <p:spPr>
          <a:xfrm>
            <a:off x="452438" y="1196975"/>
            <a:ext cx="9288462" cy="56610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sk-SK" altLang="en-US" sz="1200" b="1" u="sng" dirty="0" smtClean="0"/>
          </a:p>
          <a:p>
            <a:pPr>
              <a:buFont typeface="Wingdings" pitchFamily="2" charset="2"/>
              <a:buNone/>
            </a:pPr>
            <a:endParaRPr lang="sk-SK" altLang="en-US" sz="1200" b="1" u="sng" dirty="0" smtClean="0"/>
          </a:p>
          <a:p>
            <a:pPr>
              <a:buFont typeface="Wingdings" pitchFamily="2" charset="2"/>
              <a:buNone/>
            </a:pPr>
            <a:r>
              <a:rPr lang="sk-SK" altLang="en-US" sz="1400" b="1" u="sng" dirty="0" smtClean="0"/>
              <a:t>Prvé upozornenie </a:t>
            </a:r>
            <a:r>
              <a:rPr lang="tr-TR" altLang="en-US" sz="1400" b="1" u="sng" dirty="0" smtClean="0"/>
              <a:t>:</a:t>
            </a:r>
            <a:endParaRPr lang="tr-TR" altLang="en-US" sz="1400" dirty="0" smtClean="0"/>
          </a:p>
          <a:p>
            <a:pPr>
              <a:buFont typeface="Wingdings" pitchFamily="2" charset="2"/>
              <a:buNone/>
            </a:pPr>
            <a:r>
              <a:rPr lang="tr-TR" altLang="en-US" sz="1400" dirty="0" smtClean="0"/>
              <a:t>  - </a:t>
            </a:r>
            <a:r>
              <a:rPr lang="sk-SK" altLang="en-US" sz="1400" dirty="0" smtClean="0"/>
              <a:t>prerušenie zápasu a verbálne upozornenie  - napr. si pasívny, akcia, </a:t>
            </a:r>
            <a:r>
              <a:rPr lang="sk-SK" altLang="en-US" sz="1400" dirty="0" err="1" smtClean="0"/>
              <a:t>atď</a:t>
            </a:r>
            <a:r>
              <a:rPr lang="sk-SK" altLang="en-US" sz="1400" dirty="0" smtClean="0"/>
              <a:t>...</a:t>
            </a:r>
            <a:endParaRPr lang="en-GB" altLang="en-US" sz="1400" dirty="0" smtClean="0"/>
          </a:p>
          <a:p>
            <a:pPr>
              <a:buFont typeface="Wingdings" pitchFamily="2" charset="2"/>
              <a:buNone/>
            </a:pPr>
            <a:endParaRPr lang="sk-SK" altLang="en-US" sz="1400" b="1" u="sng" dirty="0" smtClean="0"/>
          </a:p>
          <a:p>
            <a:pPr>
              <a:buFont typeface="Wingdings" pitchFamily="2" charset="2"/>
              <a:buNone/>
            </a:pPr>
            <a:r>
              <a:rPr lang="sk-SK" altLang="en-US" sz="1400" b="1" u="sng" dirty="0" smtClean="0"/>
              <a:t>Druhé upozornenie </a:t>
            </a:r>
            <a:r>
              <a:rPr lang="tr-TR" altLang="en-US" sz="1400" b="1" u="sng" dirty="0" smtClean="0"/>
              <a:t>:</a:t>
            </a:r>
          </a:p>
          <a:p>
            <a:pPr>
              <a:buFont typeface="Wingdings" pitchFamily="2" charset="2"/>
              <a:buNone/>
            </a:pPr>
            <a:r>
              <a:rPr lang="tr-TR" altLang="en-US" sz="1400" dirty="0" smtClean="0"/>
              <a:t>  - </a:t>
            </a:r>
            <a:r>
              <a:rPr lang="sk-SK" altLang="en-US" sz="1400" dirty="0" smtClean="0"/>
              <a:t>prerušenie zápasu</a:t>
            </a:r>
            <a:endParaRPr lang="tr-TR" altLang="en-US" sz="1400" dirty="0" smtClean="0"/>
          </a:p>
          <a:p>
            <a:pPr>
              <a:buFont typeface="Wingdings" pitchFamily="2" charset="2"/>
              <a:buNone/>
            </a:pPr>
            <a:r>
              <a:rPr lang="tr-TR" altLang="en-US" sz="1400" dirty="0" smtClean="0"/>
              <a:t>  - </a:t>
            </a:r>
            <a:r>
              <a:rPr lang="sk-SK" altLang="en-US" sz="1400" dirty="0" smtClean="0"/>
              <a:t>začiatok 30-sekundovej periódy pre aktivitu</a:t>
            </a:r>
          </a:p>
          <a:p>
            <a:pPr>
              <a:buFont typeface="Wingdings" pitchFamily="2" charset="2"/>
              <a:buNone/>
            </a:pPr>
            <a:r>
              <a:rPr lang="tr-TR" altLang="en-US" sz="1400" dirty="0" smtClean="0"/>
              <a:t>  - </a:t>
            </a:r>
            <a:r>
              <a:rPr lang="sk-SK" altLang="en-US" sz="1400" dirty="0" smtClean="0"/>
              <a:t>ak žiadny zo zápasníkov nezíska ani bod </a:t>
            </a:r>
            <a:r>
              <a:rPr lang="tr-TR" altLang="en-US" sz="1400" dirty="0" smtClean="0"/>
              <a:t>– </a:t>
            </a:r>
            <a:r>
              <a:rPr lang="sk-SK" altLang="en-US" sz="1400" b="1" dirty="0" smtClean="0">
                <a:solidFill>
                  <a:srgbClr val="FF0000"/>
                </a:solidFill>
              </a:rPr>
              <a:t>napomenutie</a:t>
            </a:r>
            <a:r>
              <a:rPr lang="tr-TR" altLang="en-US" sz="1400" b="1" dirty="0" smtClean="0">
                <a:solidFill>
                  <a:srgbClr val="FF0000"/>
                </a:solidFill>
              </a:rPr>
              <a:t> + 1 </a:t>
            </a:r>
            <a:r>
              <a:rPr lang="sk-SK" altLang="en-US" sz="1400" b="1" dirty="0" smtClean="0">
                <a:solidFill>
                  <a:srgbClr val="FF0000"/>
                </a:solidFill>
              </a:rPr>
              <a:t>bod</a:t>
            </a:r>
            <a:r>
              <a:rPr lang="tr-TR" altLang="en-US" sz="1400" b="1" dirty="0" smtClean="0">
                <a:solidFill>
                  <a:srgbClr val="FF0000"/>
                </a:solidFill>
              </a:rPr>
              <a:t> </a:t>
            </a:r>
            <a:r>
              <a:rPr lang="sk-SK" altLang="en-US" sz="1400" dirty="0" smtClean="0"/>
              <a:t>pre aktívneho zápasníka</a:t>
            </a:r>
            <a:endParaRPr lang="tr-TR" altLang="en-US" sz="1400" dirty="0" smtClean="0"/>
          </a:p>
          <a:p>
            <a:pPr>
              <a:buFont typeface="Arial" charset="0"/>
              <a:buChar char="•"/>
            </a:pPr>
            <a:r>
              <a:rPr lang="sk-SK" altLang="en-US" sz="1400" dirty="0" smtClean="0"/>
              <a:t>ďalšia</a:t>
            </a:r>
            <a:r>
              <a:rPr lang="tr-TR" altLang="en-US" sz="1400" dirty="0" smtClean="0"/>
              <a:t> </a:t>
            </a:r>
            <a:r>
              <a:rPr lang="sk-SK" altLang="en-US" sz="1400" dirty="0" smtClean="0"/>
              <a:t>pasivita </a:t>
            </a:r>
            <a:r>
              <a:rPr lang="sk-SK" altLang="en-US" sz="1400" b="1" u="sng" dirty="0" smtClean="0">
                <a:solidFill>
                  <a:srgbClr val="FF0000"/>
                </a:solidFill>
              </a:rPr>
              <a:t>môže byť </a:t>
            </a:r>
            <a:r>
              <a:rPr lang="sk-SK" altLang="en-US" sz="1400" dirty="0" smtClean="0"/>
              <a:t>určená priamo bez prvého upozornenia</a:t>
            </a:r>
            <a:r>
              <a:rPr lang="tr-TR" altLang="en-US" sz="1400" dirty="0" smtClean="0"/>
              <a:t> </a:t>
            </a:r>
            <a:r>
              <a:rPr lang="sk-SK" altLang="en-US" sz="1400" dirty="0" smtClean="0"/>
              <a:t>( hneď 30-sekundová perióda ) </a:t>
            </a:r>
          </a:p>
          <a:p>
            <a:pPr>
              <a:buFont typeface="Arial" charset="0"/>
              <a:buChar char="•"/>
            </a:pPr>
            <a:r>
              <a:rPr lang="sk-SK" altLang="en-US" sz="1400" dirty="0" smtClean="0"/>
              <a:t>30- sekundová perióda </a:t>
            </a:r>
            <a:r>
              <a:rPr lang="sk-SK" altLang="en-US" sz="1400" b="1" u="sng" dirty="0" smtClean="0">
                <a:solidFill>
                  <a:srgbClr val="FF0000"/>
                </a:solidFill>
              </a:rPr>
              <a:t>nesmie byť nariadená </a:t>
            </a:r>
            <a:r>
              <a:rPr lang="sk-SK" altLang="en-US" sz="1400" dirty="0" smtClean="0"/>
              <a:t>po čase </a:t>
            </a:r>
            <a:r>
              <a:rPr lang="tr-TR" altLang="en-US" sz="1400" dirty="0" smtClean="0"/>
              <a:t>2:30 </a:t>
            </a:r>
            <a:r>
              <a:rPr lang="sk-SK" altLang="en-US" sz="1400" dirty="0" smtClean="0"/>
              <a:t>alebo</a:t>
            </a:r>
            <a:r>
              <a:rPr lang="tr-TR" altLang="en-US" sz="1400" dirty="0" smtClean="0"/>
              <a:t> 5:30</a:t>
            </a:r>
            <a:endParaRPr lang="sk-SK" altLang="en-US" sz="1400" dirty="0" smtClean="0"/>
          </a:p>
          <a:p>
            <a:pPr>
              <a:buFont typeface="Arial" charset="0"/>
              <a:buChar char="•"/>
            </a:pPr>
            <a:endParaRPr lang="sk-SK" altLang="en-US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sk-SK" altLang="en-US" sz="1400" dirty="0" smtClean="0"/>
              <a:t>-   v prípade, že po čase 2:00 je stav 0 -0, rozhodca preruší zápas a rozhodcovský zbor určí pasívneho zápasníka a    nariadi 30-sekundovú periódu. V prípade kadetov a žiakov je 30-sekundová perióda nariadená po čase 1:00.</a:t>
            </a:r>
            <a:endParaRPr lang="tr-TR" altLang="en-US" sz="1400" dirty="0" smtClean="0"/>
          </a:p>
          <a:p>
            <a:pPr>
              <a:buFont typeface="Wingdings" pitchFamily="2" charset="2"/>
              <a:buNone/>
            </a:pPr>
            <a:endParaRPr lang="tr-TR" alt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51000" y="190500"/>
            <a:ext cx="8016875" cy="1222375"/>
          </a:xfrm>
        </p:spPr>
        <p:txBody>
          <a:bodyPr/>
          <a:lstStyle/>
          <a:p>
            <a:r>
              <a:rPr lang="sk-SK" altLang="en-US" sz="3200" dirty="0" smtClean="0">
                <a:solidFill>
                  <a:srgbClr val="FF0000"/>
                </a:solidFill>
              </a:rPr>
              <a:t>5)  </a:t>
            </a:r>
            <a:r>
              <a:rPr lang="tr-TR" altLang="en-US" sz="3200" dirty="0" smtClean="0">
                <a:solidFill>
                  <a:srgbClr val="FF0000"/>
                </a:solidFill>
              </a:rPr>
              <a:t>Pas</a:t>
            </a:r>
            <a:r>
              <a:rPr lang="sk-SK" altLang="en-US" sz="3200" dirty="0" err="1" smtClean="0">
                <a:solidFill>
                  <a:srgbClr val="FF0000"/>
                </a:solidFill>
              </a:rPr>
              <a:t>ivita</a:t>
            </a:r>
            <a:r>
              <a:rPr lang="sk-SK" altLang="en-US" sz="3200" dirty="0" smtClean="0">
                <a:solidFill>
                  <a:srgbClr val="FF0000"/>
                </a:solidFill>
              </a:rPr>
              <a:t> –</a:t>
            </a:r>
            <a:r>
              <a:rPr lang="tr-TR" altLang="en-US" sz="3200" dirty="0" smtClean="0">
                <a:solidFill>
                  <a:srgbClr val="FF0000"/>
                </a:solidFill>
              </a:rPr>
              <a:t> </a:t>
            </a:r>
            <a:r>
              <a:rPr lang="sk-SK" altLang="en-US" sz="3200" dirty="0" smtClean="0">
                <a:solidFill>
                  <a:srgbClr val="FF0000"/>
                </a:solidFill>
              </a:rPr>
              <a:t>gréckorímsky štýl</a:t>
            </a:r>
            <a:endParaRPr lang="tr-TR" altLang="en-US" sz="3200" dirty="0" smtClean="0"/>
          </a:p>
        </p:txBody>
      </p:sp>
      <p:sp>
        <p:nvSpPr>
          <p:cNvPr id="2969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sk-SK" altLang="en-US" sz="1400" b="1" u="sng" dirty="0" smtClean="0"/>
              <a:t>Prvé upozornenie </a:t>
            </a:r>
            <a:r>
              <a:rPr lang="tr-TR" altLang="en-US" sz="1400" b="1" u="sng" dirty="0" smtClean="0"/>
              <a:t>:</a:t>
            </a:r>
            <a:endParaRPr lang="tr-TR" altLang="en-US" sz="1400" dirty="0" smtClean="0"/>
          </a:p>
          <a:p>
            <a:pPr>
              <a:buFont typeface="Wingdings" pitchFamily="2" charset="2"/>
              <a:buNone/>
            </a:pPr>
            <a:r>
              <a:rPr lang="tr-TR" altLang="en-US" sz="1400" dirty="0" smtClean="0"/>
              <a:t>  - </a:t>
            </a:r>
            <a:r>
              <a:rPr lang="sk-SK" altLang="en-US" sz="1400" dirty="0" smtClean="0"/>
              <a:t>prerušenie zápasu a verbálne upozornenie  - napr. si pasívny, akcia, </a:t>
            </a:r>
            <a:r>
              <a:rPr lang="sk-SK" altLang="en-US" sz="1400" dirty="0" err="1" smtClean="0"/>
              <a:t>atď</a:t>
            </a:r>
            <a:r>
              <a:rPr lang="sk-SK" altLang="en-US" sz="1400" dirty="0" smtClean="0"/>
              <a:t>...</a:t>
            </a:r>
            <a:endParaRPr lang="en-GB" altLang="en-US" sz="1400" dirty="0" smtClean="0"/>
          </a:p>
          <a:p>
            <a:pPr algn="just">
              <a:buFont typeface="Wingdings" pitchFamily="2" charset="2"/>
              <a:buNone/>
            </a:pPr>
            <a:endParaRPr lang="tr-TR" altLang="en-US" sz="1400" dirty="0" smtClean="0"/>
          </a:p>
          <a:p>
            <a:pPr>
              <a:buFont typeface="Wingdings" pitchFamily="2" charset="2"/>
              <a:buNone/>
            </a:pPr>
            <a:r>
              <a:rPr lang="sk-SK" altLang="en-US" sz="1400" b="1" u="sng" dirty="0" smtClean="0"/>
              <a:t>Druhé upozornenie </a:t>
            </a:r>
            <a:r>
              <a:rPr lang="tr-TR" altLang="en-US" sz="1400" b="1" u="sng" dirty="0" smtClean="0"/>
              <a:t>:</a:t>
            </a:r>
          </a:p>
          <a:p>
            <a:pPr>
              <a:buFont typeface="Wingdings" pitchFamily="2" charset="2"/>
              <a:buNone/>
            </a:pPr>
            <a:r>
              <a:rPr lang="tr-TR" altLang="en-US" sz="1400" dirty="0" smtClean="0"/>
              <a:t>  -</a:t>
            </a:r>
            <a:r>
              <a:rPr lang="tr-TR" altLang="en-US" sz="1400" dirty="0" smtClean="0">
                <a:solidFill>
                  <a:srgbClr val="FF0000"/>
                </a:solidFill>
              </a:rPr>
              <a:t> </a:t>
            </a:r>
            <a:r>
              <a:rPr lang="sk-SK" altLang="en-US" sz="1400" b="1" dirty="0" smtClean="0">
                <a:solidFill>
                  <a:srgbClr val="FF0000"/>
                </a:solidFill>
              </a:rPr>
              <a:t>napomenutie</a:t>
            </a:r>
            <a:r>
              <a:rPr lang="sk-SK" altLang="en-US" sz="1400" dirty="0" smtClean="0">
                <a:solidFill>
                  <a:srgbClr val="FF0000"/>
                </a:solidFill>
              </a:rPr>
              <a:t> </a:t>
            </a:r>
            <a:r>
              <a:rPr lang="sk-SK" altLang="en-US" sz="1400" dirty="0" smtClean="0"/>
              <a:t>pre pasívneho zápasníka</a:t>
            </a:r>
          </a:p>
          <a:p>
            <a:pPr>
              <a:buFont typeface="Wingdings" pitchFamily="2" charset="2"/>
              <a:buNone/>
            </a:pPr>
            <a:r>
              <a:rPr lang="sk-SK" altLang="en-US" sz="1400" dirty="0" smtClean="0"/>
              <a:t>  - aktívny zápasník má právo vybrať si pozíciu postoj alebo parter ( zboku alebo zozadu )</a:t>
            </a:r>
          </a:p>
          <a:p>
            <a:pPr>
              <a:buFont typeface="Wingdings" pitchFamily="2" charset="2"/>
              <a:buNone/>
            </a:pPr>
            <a:endParaRPr lang="sk-SK" altLang="en-US" sz="1400" dirty="0" smtClean="0"/>
          </a:p>
          <a:p>
            <a:pPr>
              <a:buNone/>
            </a:pPr>
            <a:r>
              <a:rPr lang="sk-SK" altLang="en-US" sz="1400" b="1" u="sng" dirty="0" smtClean="0"/>
              <a:t>Tretie upozornenie </a:t>
            </a:r>
            <a:r>
              <a:rPr lang="tr-TR" altLang="en-US" sz="1400" b="1" u="sng" dirty="0" smtClean="0"/>
              <a:t>:</a:t>
            </a:r>
          </a:p>
          <a:p>
            <a:pPr>
              <a:buNone/>
            </a:pPr>
            <a:r>
              <a:rPr lang="tr-TR" altLang="en-US" sz="1400" dirty="0" smtClean="0"/>
              <a:t>  -</a:t>
            </a:r>
            <a:r>
              <a:rPr lang="tr-TR" altLang="en-US" sz="1400" dirty="0" smtClean="0">
                <a:solidFill>
                  <a:srgbClr val="FF0000"/>
                </a:solidFill>
              </a:rPr>
              <a:t> </a:t>
            </a:r>
            <a:r>
              <a:rPr lang="sk-SK" altLang="en-US" sz="1400" b="1" dirty="0" smtClean="0">
                <a:solidFill>
                  <a:srgbClr val="FF0000"/>
                </a:solidFill>
              </a:rPr>
              <a:t>napomenutie</a:t>
            </a:r>
            <a:r>
              <a:rPr lang="sk-SK" altLang="en-US" sz="1400" dirty="0" smtClean="0">
                <a:solidFill>
                  <a:srgbClr val="FF0000"/>
                </a:solidFill>
              </a:rPr>
              <a:t> </a:t>
            </a:r>
            <a:r>
              <a:rPr lang="sk-SK" altLang="en-US" sz="1400" dirty="0" smtClean="0"/>
              <a:t>pre pasívneho zápasníka a </a:t>
            </a:r>
            <a:r>
              <a:rPr lang="sk-SK" altLang="en-US" sz="1400" b="1" dirty="0" smtClean="0">
                <a:solidFill>
                  <a:srgbClr val="FF0000"/>
                </a:solidFill>
              </a:rPr>
              <a:t>1 bod </a:t>
            </a:r>
            <a:r>
              <a:rPr lang="sk-SK" altLang="en-US" sz="1400" dirty="0" smtClean="0"/>
              <a:t>súperovi</a:t>
            </a:r>
          </a:p>
          <a:p>
            <a:pPr>
              <a:buNone/>
            </a:pPr>
            <a:r>
              <a:rPr lang="sk-SK" altLang="en-US" sz="1400" dirty="0" smtClean="0"/>
              <a:t> -  aktívny zápasník má právo vybrať si pozíciu postoj alebo parter </a:t>
            </a:r>
          </a:p>
          <a:p>
            <a:pPr algn="just">
              <a:buFontTx/>
              <a:buChar char="-"/>
            </a:pPr>
            <a:endParaRPr lang="sk-SK" altLang="en-US" sz="1200" b="1" u="sng" dirty="0" smtClean="0"/>
          </a:p>
          <a:p>
            <a:pPr>
              <a:buNone/>
            </a:pPr>
            <a:r>
              <a:rPr lang="sk-SK" altLang="en-US" sz="1400" b="1" u="sng" dirty="0" smtClean="0"/>
              <a:t>Štvrté upozornenie </a:t>
            </a:r>
            <a:r>
              <a:rPr lang="tr-TR" altLang="en-US" sz="1400" b="1" u="sng" dirty="0" smtClean="0"/>
              <a:t>:</a:t>
            </a:r>
          </a:p>
          <a:p>
            <a:pPr>
              <a:buNone/>
            </a:pPr>
            <a:r>
              <a:rPr lang="tr-TR" altLang="en-US" sz="1400" dirty="0" smtClean="0"/>
              <a:t>  -</a:t>
            </a:r>
            <a:r>
              <a:rPr lang="tr-TR" altLang="en-US" sz="1400" dirty="0" smtClean="0">
                <a:solidFill>
                  <a:srgbClr val="FF0000"/>
                </a:solidFill>
              </a:rPr>
              <a:t> </a:t>
            </a:r>
            <a:r>
              <a:rPr lang="sk-SK" altLang="en-US" sz="1400" b="1" dirty="0" smtClean="0">
                <a:solidFill>
                  <a:srgbClr val="FF0000"/>
                </a:solidFill>
              </a:rPr>
              <a:t>napomenutie</a:t>
            </a:r>
            <a:r>
              <a:rPr lang="sk-SK" altLang="en-US" sz="1400" dirty="0" smtClean="0">
                <a:solidFill>
                  <a:srgbClr val="FF0000"/>
                </a:solidFill>
              </a:rPr>
              <a:t> </a:t>
            </a:r>
            <a:r>
              <a:rPr lang="sk-SK" altLang="en-US" sz="1400" dirty="0" smtClean="0"/>
              <a:t>pre pasívneho zápasníka a </a:t>
            </a:r>
            <a:r>
              <a:rPr lang="sk-SK" altLang="en-US" sz="1400" b="1" dirty="0" smtClean="0">
                <a:solidFill>
                  <a:srgbClr val="FF0000"/>
                </a:solidFill>
              </a:rPr>
              <a:t>1 bod </a:t>
            </a:r>
            <a:r>
              <a:rPr lang="sk-SK" altLang="en-US" sz="1400" dirty="0" smtClean="0"/>
              <a:t>súperovi</a:t>
            </a:r>
          </a:p>
          <a:p>
            <a:pPr>
              <a:buNone/>
            </a:pPr>
            <a:r>
              <a:rPr lang="sk-SK" altLang="en-US" sz="1400" dirty="0" smtClean="0"/>
              <a:t> -  pasívny zápasník je diskvalifikovaný, pretože získal tretie napomenutie</a:t>
            </a:r>
          </a:p>
          <a:p>
            <a:pPr algn="just">
              <a:buFont typeface="Wingdings" pitchFamily="2" charset="2"/>
              <a:buNone/>
            </a:pPr>
            <a:endParaRPr lang="sk-SK" altLang="en-US" sz="12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tr-TR" altLang="en-US" sz="1200" dirty="0" smtClean="0">
                <a:solidFill>
                  <a:srgbClr val="FF0000"/>
                </a:solidFill>
              </a:rPr>
              <a:t>* </a:t>
            </a:r>
            <a:r>
              <a:rPr lang="sk-SK" altLang="en-US" sz="1200" dirty="0" smtClean="0">
                <a:solidFill>
                  <a:srgbClr val="FF0000"/>
                </a:solidFill>
              </a:rPr>
              <a:t> V gréckorímskom štýle  sa odporúča v prípade stavu  0 – 0 určiť pasívneho zápasníka už počas prvej minúty zápasu.</a:t>
            </a:r>
            <a:endParaRPr lang="tr-TR" altLang="en-US" sz="12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endParaRPr lang="tr-TR" altLang="en-US" sz="2800" dirty="0" smtClean="0"/>
          </a:p>
          <a:p>
            <a:pPr>
              <a:buFont typeface="Wingdings" pitchFamily="2" charset="2"/>
              <a:buNone/>
            </a:pPr>
            <a:r>
              <a:rPr lang="tr-TR" altLang="en-US" dirty="0" smtClean="0"/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sz="3200" dirty="0" smtClean="0">
                <a:solidFill>
                  <a:srgbClr val="FF0000"/>
                </a:solidFill>
              </a:rPr>
              <a:t>6)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sk-SK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smtClean="0">
                <a:solidFill>
                  <a:srgbClr val="FF0000"/>
                </a:solidFill>
              </a:rPr>
              <a:t>Challenge</a:t>
            </a:r>
            <a:r>
              <a:rPr lang="sk-SK" sz="3200" dirty="0" smtClean="0">
                <a:solidFill>
                  <a:srgbClr val="FF0000"/>
                </a:solidFill>
              </a:rPr>
              <a:t> - protest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072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Tx/>
              <a:buChar char="-"/>
            </a:pPr>
            <a:endParaRPr lang="sk-SK" altLang="en-US" sz="1400" dirty="0" smtClean="0"/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sk-SK" altLang="en-US" sz="1400" dirty="0" smtClean="0"/>
              <a:t>Tréner smie požiadať o challenge do piatich sekúnd po tom ako bol výsledok alebo rozhodnutie rozhodcov zverejnený na tabuli so skóre. </a:t>
            </a:r>
          </a:p>
          <a:p>
            <a:pPr algn="just">
              <a:lnSpc>
                <a:spcPct val="150000"/>
              </a:lnSpc>
              <a:buNone/>
            </a:pPr>
            <a:endParaRPr lang="tr-TR" altLang="en-US" sz="1400" dirty="0" smtClean="0"/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tr-TR" altLang="en-US" sz="1400" dirty="0" smtClean="0"/>
              <a:t>Challenge </a:t>
            </a:r>
            <a:r>
              <a:rPr lang="sk-SK" altLang="en-US" sz="1400" dirty="0" smtClean="0"/>
              <a:t>nie je akceptovaný v prípade protestu proti udeleniu trestu alebo určeniu pasívneho zápasníka. </a:t>
            </a:r>
          </a:p>
          <a:p>
            <a:pPr algn="just">
              <a:lnSpc>
                <a:spcPct val="150000"/>
              </a:lnSpc>
              <a:buNone/>
            </a:pPr>
            <a:endParaRPr lang="tr-TR" altLang="en-US" sz="1400" dirty="0" smtClean="0"/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tr-TR" altLang="en-US" sz="1400" dirty="0" smtClean="0"/>
              <a:t>- </a:t>
            </a:r>
            <a:r>
              <a:rPr lang="sk-SK" altLang="en-US" sz="1400" dirty="0" smtClean="0"/>
              <a:t>   Za žiadnych okolností nesmie nikto (ani tréneri, ani zápasníci či iné osoby) ovplyvňovať alebo zasahovať do rozhodnutia rozhodcov alebo odvolacej komisie. Takáto osoba bude vylúčená z podujatia.</a:t>
            </a:r>
            <a:endParaRPr lang="tr-TR" altLang="en-US" sz="1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en-US" sz="3200" dirty="0" smtClean="0">
                <a:solidFill>
                  <a:srgbClr val="FF0000"/>
                </a:solidFill>
              </a:rPr>
              <a:t>1)  Všeobecné pravidlá</a:t>
            </a:r>
            <a:endParaRPr lang="en-US" alt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2550" y="1214438"/>
            <a:ext cx="8280400" cy="5454650"/>
          </a:xfrm>
        </p:spPr>
        <p:txBody>
          <a:bodyPr/>
          <a:lstStyle/>
          <a:p>
            <a:pPr marL="495300" indent="-495300" eaLnBrk="1" hangingPunct="1">
              <a:buClr>
                <a:srgbClr val="000099"/>
              </a:buClr>
              <a:buSzTx/>
              <a:buFont typeface="Wingdings" pitchFamily="2" charset="2"/>
              <a:buNone/>
            </a:pPr>
            <a:endParaRPr lang="sk-SK" altLang="en-US" sz="1400" b="1" dirty="0" smtClean="0">
              <a:solidFill>
                <a:srgbClr val="FF0000"/>
              </a:solidFill>
            </a:endParaRPr>
          </a:p>
          <a:p>
            <a:pPr marL="495300" indent="-495300" eaLnBrk="1" hangingPunct="1">
              <a:buClr>
                <a:srgbClr val="000099"/>
              </a:buClr>
              <a:buSzTx/>
              <a:buFont typeface="Wingdings" pitchFamily="2" charset="2"/>
              <a:buNone/>
            </a:pPr>
            <a:endParaRPr lang="sk-SK" altLang="en-US" sz="1400" b="1" dirty="0" smtClean="0">
              <a:solidFill>
                <a:srgbClr val="FF0000"/>
              </a:solidFill>
            </a:endParaRPr>
          </a:p>
          <a:p>
            <a:pPr marL="495300" indent="-495300" eaLnBrk="1" hangingPunct="1">
              <a:lnSpc>
                <a:spcPct val="150000"/>
              </a:lnSpc>
              <a:buClr>
                <a:srgbClr val="000099"/>
              </a:buClr>
              <a:buSzTx/>
              <a:buFont typeface="Wingdings" pitchFamily="2" charset="2"/>
              <a:buNone/>
            </a:pPr>
            <a:r>
              <a:rPr lang="tr-TR" altLang="en-US" sz="1400" b="1" dirty="0" smtClean="0">
                <a:solidFill>
                  <a:srgbClr val="FF0000"/>
                </a:solidFill>
              </a:rPr>
              <a:t>1- </a:t>
            </a:r>
            <a:r>
              <a:rPr lang="sk-SK" altLang="en-US" sz="1400" b="1" dirty="0" smtClean="0">
                <a:solidFill>
                  <a:srgbClr val="FF0000"/>
                </a:solidFill>
              </a:rPr>
              <a:t>Trvanie zápasu</a:t>
            </a:r>
            <a:r>
              <a:rPr lang="tr-TR" altLang="en-US" sz="1400" b="1" dirty="0" smtClean="0">
                <a:solidFill>
                  <a:srgbClr val="FF0000"/>
                </a:solidFill>
              </a:rPr>
              <a:t>:</a:t>
            </a:r>
          </a:p>
          <a:p>
            <a:pPr marL="495300" indent="-495300" eaLnBrk="1" hangingPunct="1">
              <a:lnSpc>
                <a:spcPct val="150000"/>
              </a:lnSpc>
              <a:buClr>
                <a:srgbClr val="000099"/>
              </a:buClr>
              <a:buSzTx/>
              <a:buFontTx/>
              <a:buChar char="-"/>
            </a:pPr>
            <a:r>
              <a:rPr lang="sk-SK" altLang="en-US" sz="1400" dirty="0" smtClean="0"/>
              <a:t>žiaci a kadeti</a:t>
            </a:r>
            <a:r>
              <a:rPr lang="tr-TR" altLang="en-US" sz="1400" dirty="0" smtClean="0"/>
              <a:t> : </a:t>
            </a:r>
            <a:r>
              <a:rPr lang="sk-SK" altLang="en-US" sz="1400" dirty="0" smtClean="0"/>
              <a:t>dve periódy po dve minúty</a:t>
            </a:r>
            <a:r>
              <a:rPr lang="tr-TR" altLang="en-US" sz="1400" dirty="0" smtClean="0"/>
              <a:t> </a:t>
            </a:r>
            <a:r>
              <a:rPr lang="sk-SK" altLang="en-US" sz="1400" dirty="0" smtClean="0"/>
              <a:t>s 30 sekundovou prestávkou</a:t>
            </a:r>
            <a:endParaRPr lang="tr-TR" altLang="en-US" sz="1400" dirty="0" smtClean="0"/>
          </a:p>
          <a:p>
            <a:pPr marL="495300" indent="-495300" eaLnBrk="1" hangingPunct="1">
              <a:lnSpc>
                <a:spcPct val="150000"/>
              </a:lnSpc>
              <a:buClr>
                <a:srgbClr val="000099"/>
              </a:buClr>
              <a:buSzTx/>
              <a:buFontTx/>
              <a:buChar char="-"/>
            </a:pPr>
            <a:r>
              <a:rPr lang="sk-SK" altLang="en-US" sz="1400" dirty="0" smtClean="0"/>
              <a:t>juniori a seniori: dve periódy po tri minúty s 30 sekundovou prestávkou</a:t>
            </a:r>
            <a:endParaRPr lang="tr-TR" altLang="en-US" sz="1400" dirty="0" smtClean="0"/>
          </a:p>
          <a:p>
            <a:pPr marL="495300" indent="-495300" eaLnBrk="1" hangingPunct="1">
              <a:lnSpc>
                <a:spcPct val="150000"/>
              </a:lnSpc>
              <a:buClr>
                <a:srgbClr val="000099"/>
              </a:buClr>
              <a:buSzTx/>
              <a:buFontTx/>
              <a:buChar char="-"/>
            </a:pPr>
            <a:r>
              <a:rPr lang="sk-SK" altLang="en-US" sz="1400" dirty="0" smtClean="0"/>
              <a:t>žiadne predĺženie (ani v gréckorímskom ani vo voľnom štýle)</a:t>
            </a:r>
            <a:endParaRPr lang="tr-TR" altLang="en-US" sz="1400" dirty="0" smtClean="0"/>
          </a:p>
          <a:p>
            <a:pPr marL="495300" indent="-495300" eaLnBrk="1" hangingPunct="1">
              <a:lnSpc>
                <a:spcPct val="150000"/>
              </a:lnSpc>
              <a:buClr>
                <a:srgbClr val="000099"/>
              </a:buClr>
              <a:buSzTx/>
              <a:buFontTx/>
              <a:buChar char="-"/>
            </a:pPr>
            <a:r>
              <a:rPr lang="sk-SK" altLang="en-US" sz="1400" b="1" dirty="0" smtClean="0">
                <a:solidFill>
                  <a:srgbClr val="FF0000"/>
                </a:solidFill>
              </a:rPr>
              <a:t>zápasníci sa počas 30 sekundovej prestávky môžu napiť vody</a:t>
            </a:r>
            <a:endParaRPr lang="tr-TR" altLang="en-US" sz="1400" b="1" dirty="0" smtClean="0">
              <a:solidFill>
                <a:srgbClr val="FF0000"/>
              </a:solidFill>
            </a:endParaRPr>
          </a:p>
          <a:p>
            <a:pPr marL="495300" indent="-495300" eaLnBrk="1" hangingPunct="1">
              <a:lnSpc>
                <a:spcPct val="150000"/>
              </a:lnSpc>
              <a:buClr>
                <a:srgbClr val="000099"/>
              </a:buClr>
              <a:buSzTx/>
              <a:buFontTx/>
              <a:buChar char="-"/>
            </a:pPr>
            <a:r>
              <a:rPr lang="sk-SK" altLang="en-US" sz="1400" b="1" dirty="0" smtClean="0">
                <a:solidFill>
                  <a:srgbClr val="FF0000"/>
                </a:solidFill>
              </a:rPr>
              <a:t>mokré uteráky sú zakázané</a:t>
            </a:r>
            <a:endParaRPr lang="tr-TR" altLang="en-US" sz="1400" b="1" dirty="0" smtClean="0">
              <a:solidFill>
                <a:srgbClr val="FF0000"/>
              </a:solidFill>
            </a:endParaRPr>
          </a:p>
          <a:p>
            <a:pPr marL="495300" indent="-495300" eaLnBrk="1" hangingPunct="1">
              <a:buClr>
                <a:srgbClr val="000099"/>
              </a:buClr>
              <a:buSzTx/>
              <a:buFont typeface="Wingdings" pitchFamily="2" charset="2"/>
              <a:buNone/>
            </a:pPr>
            <a:endParaRPr lang="sk-SK" altLang="en-US" sz="2000" dirty="0" smtClean="0"/>
          </a:p>
          <a:p>
            <a:pPr marL="495300" indent="-495300" eaLnBrk="1" hangingPunct="1">
              <a:buClr>
                <a:srgbClr val="000099"/>
              </a:buClr>
              <a:buSzTx/>
              <a:buFont typeface="Wingdings" pitchFamily="2" charset="2"/>
              <a:buNone/>
            </a:pPr>
            <a:endParaRPr lang="tr-TR" altLang="en-US" sz="2000" dirty="0" smtClean="0"/>
          </a:p>
          <a:p>
            <a:pPr marL="495300" indent="-495300" eaLnBrk="1" hangingPunct="1">
              <a:buClr>
                <a:srgbClr val="000099"/>
              </a:buClr>
              <a:buSzTx/>
              <a:buFontTx/>
              <a:buChar char="-"/>
            </a:pPr>
            <a:endParaRPr lang="tr-TR" altLang="en-US" sz="2000" dirty="0" smtClean="0"/>
          </a:p>
          <a:p>
            <a:pPr marL="495300" indent="-495300" eaLnBrk="1" hangingPunct="1">
              <a:buClr>
                <a:srgbClr val="000099"/>
              </a:buClr>
              <a:buSzTx/>
              <a:buFont typeface="Wingdings" pitchFamily="2" charset="2"/>
              <a:buNone/>
            </a:pPr>
            <a:endParaRPr lang="en-US" altLang="en-US" sz="1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>
                <a:solidFill>
                  <a:srgbClr val="FF0000"/>
                </a:solidFill>
              </a:rPr>
              <a:t>2</a:t>
            </a:r>
            <a:r>
              <a:rPr lang="sk-SK" sz="3200" dirty="0" smtClean="0">
                <a:solidFill>
                  <a:srgbClr val="FF0000"/>
                </a:solidFill>
              </a:rPr>
              <a:t>)  Typy víťazstiev</a:t>
            </a:r>
            <a:endParaRPr lang="tr-TR" sz="3200" dirty="0" smtClean="0">
              <a:solidFill>
                <a:srgbClr val="FF0000"/>
              </a:solidFill>
            </a:endParaRPr>
          </a:p>
        </p:txBody>
      </p:sp>
      <p:sp>
        <p:nvSpPr>
          <p:cNvPr id="18435" name="2 İçerik Yer Tutucusu"/>
          <p:cNvSpPr>
            <a:spLocks noGrp="1"/>
          </p:cNvSpPr>
          <p:nvPr>
            <p:ph idx="1"/>
          </p:nvPr>
        </p:nvSpPr>
        <p:spPr>
          <a:xfrm>
            <a:off x="617538" y="1714488"/>
            <a:ext cx="9288462" cy="460851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sk-SK" altLang="en-US" sz="1400" dirty="0" smtClean="0"/>
          </a:p>
          <a:p>
            <a:pPr marL="0" indent="0">
              <a:buFontTx/>
              <a:buChar char="-"/>
            </a:pPr>
            <a:r>
              <a:rPr lang="sk-SK" altLang="en-US" sz="1400" dirty="0" smtClean="0"/>
              <a:t>víťazstvo na lopatky</a:t>
            </a:r>
            <a:endParaRPr lang="tr-TR" altLang="en-US" sz="1400" dirty="0" smtClean="0"/>
          </a:p>
          <a:p>
            <a:pPr marL="0" indent="0">
              <a:buFontTx/>
              <a:buChar char="-"/>
            </a:pPr>
            <a:r>
              <a:rPr lang="sk-SK" altLang="en-US" sz="1400" dirty="0" smtClean="0"/>
              <a:t>víťazstvo pre zranenie súpera</a:t>
            </a:r>
            <a:r>
              <a:rPr lang="tr-TR" altLang="en-US" sz="1400" dirty="0" smtClean="0"/>
              <a:t>, </a:t>
            </a:r>
            <a:r>
              <a:rPr lang="sk-SK" altLang="en-US" sz="1400" dirty="0" smtClean="0"/>
              <a:t>odstúpenie súpera</a:t>
            </a:r>
            <a:r>
              <a:rPr lang="tr-TR" altLang="en-US" sz="1400" dirty="0" smtClean="0"/>
              <a:t>,</a:t>
            </a:r>
            <a:r>
              <a:rPr lang="sk-SK" altLang="en-US" sz="1400" dirty="0" smtClean="0"/>
              <a:t> nenastúpenie na žinenku</a:t>
            </a:r>
            <a:r>
              <a:rPr lang="tr-TR" altLang="en-US" sz="1400" dirty="0" smtClean="0"/>
              <a:t> </a:t>
            </a:r>
            <a:r>
              <a:rPr lang="sk-SK" altLang="en-US" sz="1400" dirty="0" smtClean="0"/>
              <a:t>alebo diskvalifikáciu súpera</a:t>
            </a:r>
          </a:p>
          <a:p>
            <a:pPr marL="0" indent="0">
              <a:buFontTx/>
              <a:buChar char="-"/>
            </a:pPr>
            <a:r>
              <a:rPr lang="sk-SK" altLang="en-US" sz="1400" dirty="0" smtClean="0"/>
              <a:t>víťazstvo technickou prevahou</a:t>
            </a:r>
            <a:endParaRPr lang="tr-TR" altLang="en-US" sz="1400" dirty="0" smtClean="0"/>
          </a:p>
          <a:p>
            <a:pPr marL="0" indent="0">
              <a:buFontTx/>
              <a:buChar char="-"/>
            </a:pPr>
            <a:r>
              <a:rPr lang="sk-SK" altLang="en-US" sz="1400" dirty="0" smtClean="0"/>
              <a:t>víťazstvo na body</a:t>
            </a:r>
            <a:r>
              <a:rPr lang="tr-TR" altLang="en-US" sz="1400" dirty="0" smtClean="0"/>
              <a:t> ( </a:t>
            </a:r>
            <a:r>
              <a:rPr lang="sk-SK" altLang="en-US" sz="1400" dirty="0" smtClean="0"/>
              <a:t>kumulatívne skóre</a:t>
            </a:r>
            <a:r>
              <a:rPr lang="tr-TR" altLang="en-US" sz="1400" dirty="0" smtClean="0"/>
              <a:t> </a:t>
            </a:r>
            <a:r>
              <a:rPr lang="sk-SK" altLang="en-US" sz="1400" dirty="0" smtClean="0"/>
              <a:t>na konci oboch periód </a:t>
            </a:r>
            <a:r>
              <a:rPr lang="tr-TR" altLang="en-US" sz="1400" dirty="0" smtClean="0"/>
              <a:t>)</a:t>
            </a:r>
          </a:p>
          <a:p>
            <a:pPr marL="0" indent="0">
              <a:buFontTx/>
              <a:buChar char="-"/>
            </a:pPr>
            <a:endParaRPr lang="sk-SK" altLang="en-US" sz="1400" dirty="0" smtClean="0"/>
          </a:p>
          <a:p>
            <a:pPr marL="0" indent="0">
              <a:buFont typeface="Wingdings" pitchFamily="2" charset="2"/>
              <a:buNone/>
            </a:pPr>
            <a:r>
              <a:rPr lang="sk-SK" altLang="en-US" sz="1400" dirty="0" smtClean="0"/>
              <a:t>V prípade zhody technických bodov na konci zápasu bude víťaz určený podľa nasledovných kritérií:</a:t>
            </a:r>
            <a:endParaRPr lang="tr-TR" altLang="en-US" sz="1400" dirty="0" smtClean="0"/>
          </a:p>
          <a:p>
            <a:pPr marL="0" indent="0">
              <a:buFont typeface="Wingdings" pitchFamily="2" charset="2"/>
              <a:buNone/>
            </a:pPr>
            <a:r>
              <a:rPr lang="tr-TR" altLang="en-US" sz="1400" dirty="0" smtClean="0"/>
              <a:t>	1</a:t>
            </a:r>
            <a:r>
              <a:rPr lang="sk-SK" altLang="en-US" sz="1400" dirty="0" smtClean="0"/>
              <a:t>) </a:t>
            </a:r>
            <a:r>
              <a:rPr lang="tr-TR" altLang="en-US" sz="1400" dirty="0" smtClean="0"/>
              <a:t> </a:t>
            </a:r>
            <a:r>
              <a:rPr lang="sk-SK" altLang="en-US" sz="1400" dirty="0" smtClean="0"/>
              <a:t>najvyššia hodnota chmatu</a:t>
            </a:r>
          </a:p>
          <a:p>
            <a:pPr marL="0" indent="0">
              <a:buFont typeface="Wingdings" pitchFamily="2" charset="2"/>
              <a:buNone/>
            </a:pPr>
            <a:r>
              <a:rPr lang="tr-TR" altLang="en-US" sz="1400" dirty="0" smtClean="0"/>
              <a:t>	2</a:t>
            </a:r>
            <a:r>
              <a:rPr lang="sk-SK" altLang="en-US" sz="1400" dirty="0" smtClean="0"/>
              <a:t>) </a:t>
            </a:r>
            <a:r>
              <a:rPr lang="tr-TR" altLang="en-US" sz="1400" dirty="0" smtClean="0"/>
              <a:t> </a:t>
            </a:r>
            <a:r>
              <a:rPr lang="sk-SK" altLang="en-US" sz="1400" dirty="0" smtClean="0"/>
              <a:t>najmenej napomenutí</a:t>
            </a:r>
            <a:endParaRPr lang="tr-TR" altLang="en-US" sz="1400" dirty="0" smtClean="0"/>
          </a:p>
          <a:p>
            <a:pPr marL="0" indent="0">
              <a:buFont typeface="Wingdings" pitchFamily="2" charset="2"/>
              <a:buNone/>
            </a:pPr>
            <a:r>
              <a:rPr lang="tr-TR" altLang="en-US" sz="1400" dirty="0" smtClean="0"/>
              <a:t>	3</a:t>
            </a:r>
            <a:r>
              <a:rPr lang="sk-SK" altLang="en-US" sz="1400" dirty="0" smtClean="0"/>
              <a:t>)  posledný technický bod</a:t>
            </a:r>
          </a:p>
          <a:p>
            <a:pPr marL="0" indent="0">
              <a:buFont typeface="Wingdings" pitchFamily="2" charset="2"/>
              <a:buNone/>
            </a:pPr>
            <a:endParaRPr lang="tr-TR" altLang="en-US" sz="1400" dirty="0" smtClean="0"/>
          </a:p>
          <a:p>
            <a:pPr marL="0" indent="0">
              <a:buFont typeface="Wingdings" pitchFamily="2" charset="2"/>
              <a:buNone/>
            </a:pPr>
            <a:r>
              <a:rPr lang="sk-SK" altLang="en-US" sz="1400" b="1" dirty="0" smtClean="0"/>
              <a:t>Špeciálny prípad</a:t>
            </a:r>
            <a:r>
              <a:rPr lang="tr-TR" altLang="en-US" sz="1400" dirty="0" smtClean="0"/>
              <a:t>: </a:t>
            </a:r>
            <a:r>
              <a:rPr lang="sk-SK" altLang="en-US" sz="1400" dirty="0" smtClean="0"/>
              <a:t>ak v gréckorímskom štýle skončí zápas</a:t>
            </a:r>
            <a:r>
              <a:rPr lang="tr-TR" altLang="en-US" sz="1400" dirty="0" smtClean="0"/>
              <a:t> 0 – 0</a:t>
            </a:r>
            <a:r>
              <a:rPr lang="sk-SK" altLang="en-US" sz="1400" dirty="0" smtClean="0"/>
              <a:t> :</a:t>
            </a:r>
            <a:endParaRPr lang="tr-TR" altLang="en-US" sz="1400" dirty="0" smtClean="0"/>
          </a:p>
          <a:p>
            <a:pPr marL="0" indent="0">
              <a:buFont typeface="Wingdings" pitchFamily="2" charset="2"/>
              <a:buNone/>
            </a:pPr>
            <a:r>
              <a:rPr lang="sk-SK" altLang="en-US" sz="1400" dirty="0" smtClean="0"/>
              <a:t>       víťazom sa stáva ten zápasník, ktorý bol ako posledný označený za aktívneho zápasníka </a:t>
            </a:r>
          </a:p>
          <a:p>
            <a:pPr marL="0" indent="0">
              <a:buFont typeface="Wingdings" pitchFamily="2" charset="2"/>
              <a:buNone/>
            </a:pPr>
            <a:r>
              <a:rPr lang="sk-SK" altLang="en-US" sz="1400" dirty="0" smtClean="0"/>
              <a:t>       (jeho súper bol označený za pasívneho)</a:t>
            </a:r>
            <a:endParaRPr lang="tr-TR" altLang="en-US" sz="1400" dirty="0" smtClean="0"/>
          </a:p>
          <a:p>
            <a:pPr marL="0" indent="0">
              <a:buFontTx/>
              <a:buChar char="-"/>
            </a:pPr>
            <a:endParaRPr lang="tr-TR" altLang="en-US" sz="1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17 Grup"/>
          <p:cNvGrpSpPr>
            <a:grpSpLocks/>
          </p:cNvGrpSpPr>
          <p:nvPr/>
        </p:nvGrpSpPr>
        <p:grpSpPr bwMode="auto">
          <a:xfrm>
            <a:off x="3752850" y="179388"/>
            <a:ext cx="6153150" cy="6678612"/>
            <a:chOff x="2037433" y="179115"/>
            <a:chExt cx="5477988" cy="6446018"/>
          </a:xfrm>
        </p:grpSpPr>
        <p:grpSp>
          <p:nvGrpSpPr>
            <p:cNvPr id="18457" name="5 Grup"/>
            <p:cNvGrpSpPr>
              <a:grpSpLocks/>
            </p:cNvGrpSpPr>
            <p:nvPr/>
          </p:nvGrpSpPr>
          <p:grpSpPr bwMode="auto">
            <a:xfrm>
              <a:off x="2037433" y="179115"/>
              <a:ext cx="5477988" cy="6446018"/>
              <a:chOff x="735932" y="103297"/>
              <a:chExt cx="7532147" cy="9024286"/>
            </a:xfrm>
          </p:grpSpPr>
          <p:pic>
            <p:nvPicPr>
              <p:cNvPr id="18465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35932" y="103297"/>
                <a:ext cx="7524750" cy="3733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66" name="Picture 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81428" y="3707858"/>
                <a:ext cx="7486651" cy="5419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0" name="19 Akış Çizelgesi: Bağlayıcı"/>
            <p:cNvSpPr/>
            <p:nvPr/>
          </p:nvSpPr>
          <p:spPr>
            <a:xfrm>
              <a:off x="3172321" y="2016237"/>
              <a:ext cx="36746" cy="35241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tr-TR" altLang="en-US" sz="800">
                <a:solidFill>
                  <a:srgbClr val="FFFFFF"/>
                </a:solidFill>
              </a:endParaRPr>
            </a:p>
          </p:txBody>
        </p:sp>
        <p:sp>
          <p:nvSpPr>
            <p:cNvPr id="18459" name="21 Metin kutusu"/>
            <p:cNvSpPr txBox="1">
              <a:spLocks noChangeArrowheads="1"/>
            </p:cNvSpPr>
            <p:nvPr/>
          </p:nvSpPr>
          <p:spPr bwMode="auto">
            <a:xfrm>
              <a:off x="3077244" y="1938189"/>
              <a:ext cx="216024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altLang="en-US" sz="700" b="1">
                  <a:solidFill>
                    <a:srgbClr val="00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23" name="22 Akış Çizelgesi: Bağlayıcı"/>
            <p:cNvSpPr/>
            <p:nvPr/>
          </p:nvSpPr>
          <p:spPr>
            <a:xfrm>
              <a:off x="5764331" y="2019302"/>
              <a:ext cx="36746" cy="35241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tr-TR" altLang="en-US" sz="800">
                <a:solidFill>
                  <a:srgbClr val="FFFFFF"/>
                </a:solidFill>
              </a:endParaRPr>
            </a:p>
          </p:txBody>
        </p:sp>
        <p:sp>
          <p:nvSpPr>
            <p:cNvPr id="18461" name="23 Metin kutusu"/>
            <p:cNvSpPr txBox="1">
              <a:spLocks noChangeArrowheads="1"/>
            </p:cNvSpPr>
            <p:nvPr/>
          </p:nvSpPr>
          <p:spPr bwMode="auto">
            <a:xfrm>
              <a:off x="5645405" y="1937468"/>
              <a:ext cx="216024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altLang="en-US" sz="700" b="1">
                  <a:solidFill>
                    <a:srgbClr val="00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18462" name="40 Metin kutusu"/>
            <p:cNvSpPr txBox="1">
              <a:spLocks noChangeArrowheads="1"/>
            </p:cNvSpPr>
            <p:nvPr/>
          </p:nvSpPr>
          <p:spPr bwMode="auto">
            <a:xfrm>
              <a:off x="4600853" y="2119248"/>
              <a:ext cx="353496" cy="193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altLang="en-US" sz="700" b="1">
                  <a:solidFill>
                    <a:srgbClr val="000000"/>
                  </a:solidFill>
                  <a:latin typeface="Calibri" pitchFamily="34" charset="0"/>
                </a:rPr>
                <a:t>3:00</a:t>
              </a:r>
            </a:p>
          </p:txBody>
        </p:sp>
        <p:sp>
          <p:nvSpPr>
            <p:cNvPr id="18463" name="42 Metin kutusu"/>
            <p:cNvSpPr txBox="1">
              <a:spLocks noChangeArrowheads="1"/>
            </p:cNvSpPr>
            <p:nvPr/>
          </p:nvSpPr>
          <p:spPr bwMode="auto">
            <a:xfrm>
              <a:off x="6551707" y="3802171"/>
              <a:ext cx="486153" cy="193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altLang="en-US" sz="700" b="1">
                  <a:solidFill>
                    <a:srgbClr val="000000"/>
                  </a:solidFill>
                  <a:latin typeface="Calibri" pitchFamily="34" charset="0"/>
                </a:rPr>
                <a:t>15:23</a:t>
              </a:r>
            </a:p>
          </p:txBody>
        </p:sp>
        <p:sp>
          <p:nvSpPr>
            <p:cNvPr id="18464" name="53 Metin kutusu"/>
            <p:cNvSpPr txBox="1">
              <a:spLocks noChangeArrowheads="1"/>
            </p:cNvSpPr>
            <p:nvPr/>
          </p:nvSpPr>
          <p:spPr bwMode="auto">
            <a:xfrm>
              <a:off x="4589562" y="2502716"/>
              <a:ext cx="353496" cy="193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altLang="en-US" sz="700" b="1">
                  <a:solidFill>
                    <a:srgbClr val="000000"/>
                  </a:solidFill>
                  <a:latin typeface="Calibri" pitchFamily="34" charset="0"/>
                </a:rPr>
                <a:t>3:00</a:t>
              </a:r>
            </a:p>
          </p:txBody>
        </p:sp>
      </p:grpSp>
      <p:sp>
        <p:nvSpPr>
          <p:cNvPr id="18435" name="11 Metin kutusu"/>
          <p:cNvSpPr txBox="1">
            <a:spLocks noChangeArrowheads="1"/>
          </p:cNvSpPr>
          <p:nvPr/>
        </p:nvSpPr>
        <p:spPr bwMode="auto">
          <a:xfrm>
            <a:off x="4532313" y="2133600"/>
            <a:ext cx="5365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122</a:t>
            </a:r>
          </a:p>
        </p:txBody>
      </p:sp>
      <p:sp>
        <p:nvSpPr>
          <p:cNvPr id="18436" name="12 Metin kutusu"/>
          <p:cNvSpPr txBox="1">
            <a:spLocks noChangeArrowheads="1"/>
          </p:cNvSpPr>
          <p:nvPr/>
        </p:nvSpPr>
        <p:spPr bwMode="auto">
          <a:xfrm>
            <a:off x="6284913" y="2117725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8437" name="13 Metin kutusu"/>
          <p:cNvSpPr txBox="1">
            <a:spLocks noChangeArrowheads="1"/>
          </p:cNvSpPr>
          <p:nvPr/>
        </p:nvSpPr>
        <p:spPr bwMode="auto">
          <a:xfrm>
            <a:off x="7432675" y="213360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8438" name="14 Metin kutusu"/>
          <p:cNvSpPr txBox="1">
            <a:spLocks noChangeArrowheads="1"/>
          </p:cNvSpPr>
          <p:nvPr/>
        </p:nvSpPr>
        <p:spPr bwMode="auto">
          <a:xfrm>
            <a:off x="9183688" y="2103438"/>
            <a:ext cx="303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8439" name="15 Metin kutusu"/>
          <p:cNvSpPr txBox="1">
            <a:spLocks noChangeArrowheads="1"/>
          </p:cNvSpPr>
          <p:nvPr/>
        </p:nvSpPr>
        <p:spPr bwMode="auto">
          <a:xfrm>
            <a:off x="4532313" y="2492375"/>
            <a:ext cx="419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18440" name="16 Metin kutusu"/>
          <p:cNvSpPr txBox="1">
            <a:spLocks noChangeArrowheads="1"/>
          </p:cNvSpPr>
          <p:nvPr/>
        </p:nvSpPr>
        <p:spPr bwMode="auto">
          <a:xfrm>
            <a:off x="7289800" y="2479675"/>
            <a:ext cx="419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18441" name="26 Metin kutusu"/>
          <p:cNvSpPr txBox="1">
            <a:spLocks noChangeArrowheads="1"/>
          </p:cNvSpPr>
          <p:nvPr/>
        </p:nvSpPr>
        <p:spPr bwMode="auto">
          <a:xfrm>
            <a:off x="6270625" y="249396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8442" name="27 Metin kutusu"/>
          <p:cNvSpPr txBox="1">
            <a:spLocks noChangeArrowheads="1"/>
          </p:cNvSpPr>
          <p:nvPr/>
        </p:nvSpPr>
        <p:spPr bwMode="auto">
          <a:xfrm>
            <a:off x="9193213" y="25209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8443" name="28 Metin kutusu"/>
          <p:cNvSpPr txBox="1">
            <a:spLocks noChangeArrowheads="1"/>
          </p:cNvSpPr>
          <p:nvPr/>
        </p:nvSpPr>
        <p:spPr bwMode="auto">
          <a:xfrm>
            <a:off x="9215438" y="289401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8444" name="29 Metin kutusu"/>
          <p:cNvSpPr txBox="1">
            <a:spLocks noChangeArrowheads="1"/>
          </p:cNvSpPr>
          <p:nvPr/>
        </p:nvSpPr>
        <p:spPr bwMode="auto">
          <a:xfrm>
            <a:off x="4130675" y="28892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8</a:t>
            </a:r>
          </a:p>
        </p:txBody>
      </p:sp>
      <p:cxnSp>
        <p:nvCxnSpPr>
          <p:cNvPr id="32" name="31 Düz Bağlayıcı"/>
          <p:cNvCxnSpPr>
            <a:cxnSpLocks noChangeAspect="1"/>
          </p:cNvCxnSpPr>
          <p:nvPr/>
        </p:nvCxnSpPr>
        <p:spPr>
          <a:xfrm flipV="1">
            <a:off x="7366000" y="2152650"/>
            <a:ext cx="1790700" cy="682625"/>
          </a:xfrm>
          <a:prstGeom prst="line">
            <a:avLst/>
          </a:prstGeom>
          <a:ln w="19050">
            <a:solidFill>
              <a:srgbClr val="FF0000"/>
            </a:solidFill>
            <a:head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6" name="37 Metin kutusu"/>
          <p:cNvSpPr txBox="1">
            <a:spLocks noChangeArrowheads="1"/>
          </p:cNvSpPr>
          <p:nvPr/>
        </p:nvSpPr>
        <p:spPr bwMode="auto">
          <a:xfrm>
            <a:off x="6122988" y="3233738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8447" name="38 Metin kutusu"/>
          <p:cNvSpPr txBox="1">
            <a:spLocks noChangeArrowheads="1"/>
          </p:cNvSpPr>
          <p:nvPr/>
        </p:nvSpPr>
        <p:spPr bwMode="auto">
          <a:xfrm>
            <a:off x="7234238" y="324326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8448" name="39 Metin kutusu"/>
          <p:cNvSpPr txBox="1">
            <a:spLocks noChangeArrowheads="1"/>
          </p:cNvSpPr>
          <p:nvPr/>
        </p:nvSpPr>
        <p:spPr bwMode="auto">
          <a:xfrm>
            <a:off x="4278313" y="3848100"/>
            <a:ext cx="565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RED</a:t>
            </a:r>
          </a:p>
        </p:txBody>
      </p:sp>
      <p:pic>
        <p:nvPicPr>
          <p:cNvPr id="18449" name="Picture 2" descr="C:\Users\pc\Desktop\ıslak imz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78900" y="6669088"/>
            <a:ext cx="31273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0" name="59 Düz Bağlayıcı"/>
          <p:cNvCxnSpPr/>
          <p:nvPr/>
        </p:nvCxnSpPr>
        <p:spPr>
          <a:xfrm>
            <a:off x="7367588" y="2147888"/>
            <a:ext cx="1811337" cy="676275"/>
          </a:xfrm>
          <a:prstGeom prst="line">
            <a:avLst/>
          </a:prstGeom>
          <a:ln w="1905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Düz Bağlayıcı"/>
          <p:cNvCxnSpPr/>
          <p:nvPr/>
        </p:nvCxnSpPr>
        <p:spPr>
          <a:xfrm>
            <a:off x="4081463" y="2857500"/>
            <a:ext cx="54689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Yatay Kaydırma"/>
          <p:cNvSpPr/>
          <p:nvPr/>
        </p:nvSpPr>
        <p:spPr>
          <a:xfrm>
            <a:off x="631825" y="1196975"/>
            <a:ext cx="3121025" cy="1368425"/>
          </a:xfrm>
          <a:prstGeom prst="horizontalScroll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altLang="en-US">
              <a:solidFill>
                <a:srgbClr val="FFFFFF"/>
              </a:solidFill>
            </a:endParaRPr>
          </a:p>
        </p:txBody>
      </p:sp>
      <p:cxnSp>
        <p:nvCxnSpPr>
          <p:cNvPr id="36" name="35 Düz Ok Bağlayıcısı"/>
          <p:cNvCxnSpPr/>
          <p:nvPr/>
        </p:nvCxnSpPr>
        <p:spPr>
          <a:xfrm flipH="1" flipV="1">
            <a:off x="2613025" y="2205038"/>
            <a:ext cx="1452563" cy="8636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54" name="Picture 2" descr="http://images2.layoutsparks.com/1/187691/wrestling-sport-guys-challeng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08588" y="277813"/>
            <a:ext cx="67627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41 Oval"/>
          <p:cNvSpPr/>
          <p:nvPr/>
        </p:nvSpPr>
        <p:spPr>
          <a:xfrm>
            <a:off x="4265613" y="6061075"/>
            <a:ext cx="230187" cy="196850"/>
          </a:xfrm>
          <a:prstGeom prst="ellipse">
            <a:avLst/>
          </a:prstGeom>
          <a:solidFill>
            <a:srgbClr val="FF0000">
              <a:alpha val="0"/>
            </a:srgbClr>
          </a:solidFill>
          <a:ln w="25400" cmpd="sng">
            <a:solidFill>
              <a:srgbClr val="FF0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altLang="en-US">
              <a:solidFill>
                <a:srgbClr val="FFFFFF"/>
              </a:solidFill>
            </a:endParaRPr>
          </a:p>
        </p:txBody>
      </p:sp>
      <p:sp>
        <p:nvSpPr>
          <p:cNvPr id="18456" name="33 Metin kutusu"/>
          <p:cNvSpPr txBox="1">
            <a:spLocks noChangeArrowheads="1"/>
          </p:cNvSpPr>
          <p:nvPr/>
        </p:nvSpPr>
        <p:spPr bwMode="auto">
          <a:xfrm>
            <a:off x="1052513" y="1712913"/>
            <a:ext cx="3121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altLang="en-US" b="1">
                <a:solidFill>
                  <a:srgbClr val="FF0000"/>
                </a:solidFill>
                <a:latin typeface="Calibri" pitchFamily="34" charset="0"/>
              </a:rPr>
              <a:t>víťaz červený, na body</a:t>
            </a:r>
            <a:endParaRPr lang="tr-TR" altLang="en-US" b="1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17 Grup"/>
          <p:cNvGrpSpPr>
            <a:grpSpLocks/>
          </p:cNvGrpSpPr>
          <p:nvPr/>
        </p:nvGrpSpPr>
        <p:grpSpPr bwMode="auto">
          <a:xfrm>
            <a:off x="3752850" y="179388"/>
            <a:ext cx="6153150" cy="6678612"/>
            <a:chOff x="2037433" y="179115"/>
            <a:chExt cx="5477988" cy="6446018"/>
          </a:xfrm>
        </p:grpSpPr>
        <p:grpSp>
          <p:nvGrpSpPr>
            <p:cNvPr id="19482" name="5 Grup"/>
            <p:cNvGrpSpPr>
              <a:grpSpLocks/>
            </p:cNvGrpSpPr>
            <p:nvPr/>
          </p:nvGrpSpPr>
          <p:grpSpPr bwMode="auto">
            <a:xfrm>
              <a:off x="2037433" y="179115"/>
              <a:ext cx="5477988" cy="6446018"/>
              <a:chOff x="735932" y="103297"/>
              <a:chExt cx="7532147" cy="9024286"/>
            </a:xfrm>
          </p:grpSpPr>
          <p:pic>
            <p:nvPicPr>
              <p:cNvPr id="19490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35932" y="103297"/>
                <a:ext cx="7524750" cy="3733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491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81428" y="3707858"/>
                <a:ext cx="7486651" cy="5419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0" name="19 Akış Çizelgesi: Bağlayıcı"/>
            <p:cNvSpPr/>
            <p:nvPr/>
          </p:nvSpPr>
          <p:spPr>
            <a:xfrm>
              <a:off x="3172321" y="2016237"/>
              <a:ext cx="36746" cy="35241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tr-TR" altLang="en-US" sz="800">
                <a:solidFill>
                  <a:srgbClr val="FFFFFF"/>
                </a:solidFill>
              </a:endParaRPr>
            </a:p>
          </p:txBody>
        </p:sp>
        <p:sp>
          <p:nvSpPr>
            <p:cNvPr id="19484" name="21 Metin kutusu"/>
            <p:cNvSpPr txBox="1">
              <a:spLocks noChangeArrowheads="1"/>
            </p:cNvSpPr>
            <p:nvPr/>
          </p:nvSpPr>
          <p:spPr bwMode="auto">
            <a:xfrm>
              <a:off x="3077244" y="1938189"/>
              <a:ext cx="216024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altLang="en-US" sz="700" b="1">
                  <a:solidFill>
                    <a:srgbClr val="00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23" name="22 Akış Çizelgesi: Bağlayıcı"/>
            <p:cNvSpPr/>
            <p:nvPr/>
          </p:nvSpPr>
          <p:spPr>
            <a:xfrm>
              <a:off x="5764331" y="2019302"/>
              <a:ext cx="36746" cy="35241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tr-TR" altLang="en-US" sz="800">
                <a:solidFill>
                  <a:srgbClr val="FFFFFF"/>
                </a:solidFill>
              </a:endParaRPr>
            </a:p>
          </p:txBody>
        </p:sp>
        <p:sp>
          <p:nvSpPr>
            <p:cNvPr id="19486" name="23 Metin kutusu"/>
            <p:cNvSpPr txBox="1">
              <a:spLocks noChangeArrowheads="1"/>
            </p:cNvSpPr>
            <p:nvPr/>
          </p:nvSpPr>
          <p:spPr bwMode="auto">
            <a:xfrm>
              <a:off x="5645405" y="1937468"/>
              <a:ext cx="216024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altLang="en-US" sz="700" b="1">
                  <a:solidFill>
                    <a:srgbClr val="00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19487" name="40 Metin kutusu"/>
            <p:cNvSpPr txBox="1">
              <a:spLocks noChangeArrowheads="1"/>
            </p:cNvSpPr>
            <p:nvPr/>
          </p:nvSpPr>
          <p:spPr bwMode="auto">
            <a:xfrm>
              <a:off x="4600853" y="2119248"/>
              <a:ext cx="353496" cy="193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altLang="en-US" sz="700" b="1">
                  <a:solidFill>
                    <a:srgbClr val="000000"/>
                  </a:solidFill>
                  <a:latin typeface="Calibri" pitchFamily="34" charset="0"/>
                </a:rPr>
                <a:t>3:00</a:t>
              </a:r>
            </a:p>
          </p:txBody>
        </p:sp>
        <p:sp>
          <p:nvSpPr>
            <p:cNvPr id="19488" name="42 Metin kutusu"/>
            <p:cNvSpPr txBox="1">
              <a:spLocks noChangeArrowheads="1"/>
            </p:cNvSpPr>
            <p:nvPr/>
          </p:nvSpPr>
          <p:spPr bwMode="auto">
            <a:xfrm>
              <a:off x="6551707" y="3802171"/>
              <a:ext cx="486153" cy="193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altLang="en-US" sz="700" b="1">
                  <a:solidFill>
                    <a:srgbClr val="000000"/>
                  </a:solidFill>
                  <a:latin typeface="Calibri" pitchFamily="34" charset="0"/>
                </a:rPr>
                <a:t>16:43</a:t>
              </a:r>
            </a:p>
          </p:txBody>
        </p:sp>
        <p:sp>
          <p:nvSpPr>
            <p:cNvPr id="19489" name="53 Metin kutusu"/>
            <p:cNvSpPr txBox="1">
              <a:spLocks noChangeArrowheads="1"/>
            </p:cNvSpPr>
            <p:nvPr/>
          </p:nvSpPr>
          <p:spPr bwMode="auto">
            <a:xfrm>
              <a:off x="4589562" y="2502716"/>
              <a:ext cx="353496" cy="193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altLang="en-US" sz="700" b="1">
                  <a:solidFill>
                    <a:srgbClr val="000000"/>
                  </a:solidFill>
                  <a:latin typeface="Calibri" pitchFamily="34" charset="0"/>
                </a:rPr>
                <a:t>3:00</a:t>
              </a:r>
            </a:p>
          </p:txBody>
        </p:sp>
      </p:grpSp>
      <p:sp>
        <p:nvSpPr>
          <p:cNvPr id="19459" name="11 Metin kutusu"/>
          <p:cNvSpPr txBox="1">
            <a:spLocks noChangeArrowheads="1"/>
          </p:cNvSpPr>
          <p:nvPr/>
        </p:nvSpPr>
        <p:spPr bwMode="auto">
          <a:xfrm>
            <a:off x="4532313" y="2133600"/>
            <a:ext cx="5365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113</a:t>
            </a:r>
          </a:p>
        </p:txBody>
      </p:sp>
      <p:sp>
        <p:nvSpPr>
          <p:cNvPr id="19460" name="12 Metin kutusu"/>
          <p:cNvSpPr txBox="1">
            <a:spLocks noChangeArrowheads="1"/>
          </p:cNvSpPr>
          <p:nvPr/>
        </p:nvSpPr>
        <p:spPr bwMode="auto">
          <a:xfrm>
            <a:off x="6284913" y="2117725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9461" name="13 Metin kutusu"/>
          <p:cNvSpPr txBox="1">
            <a:spLocks noChangeArrowheads="1"/>
          </p:cNvSpPr>
          <p:nvPr/>
        </p:nvSpPr>
        <p:spPr bwMode="auto">
          <a:xfrm>
            <a:off x="7366000" y="2116138"/>
            <a:ext cx="4175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19462" name="14 Metin kutusu"/>
          <p:cNvSpPr txBox="1">
            <a:spLocks noChangeArrowheads="1"/>
          </p:cNvSpPr>
          <p:nvPr/>
        </p:nvSpPr>
        <p:spPr bwMode="auto">
          <a:xfrm>
            <a:off x="9183688" y="2103438"/>
            <a:ext cx="303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9463" name="15 Metin kutusu"/>
          <p:cNvSpPr txBox="1">
            <a:spLocks noChangeArrowheads="1"/>
          </p:cNvSpPr>
          <p:nvPr/>
        </p:nvSpPr>
        <p:spPr bwMode="auto">
          <a:xfrm>
            <a:off x="4532313" y="2492375"/>
            <a:ext cx="419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19464" name="16 Metin kutusu"/>
          <p:cNvSpPr txBox="1">
            <a:spLocks noChangeArrowheads="1"/>
          </p:cNvSpPr>
          <p:nvPr/>
        </p:nvSpPr>
        <p:spPr bwMode="auto">
          <a:xfrm>
            <a:off x="7289800" y="2479675"/>
            <a:ext cx="534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122</a:t>
            </a:r>
          </a:p>
        </p:txBody>
      </p:sp>
      <p:sp>
        <p:nvSpPr>
          <p:cNvPr id="19465" name="26 Metin kutusu"/>
          <p:cNvSpPr txBox="1">
            <a:spLocks noChangeArrowheads="1"/>
          </p:cNvSpPr>
          <p:nvPr/>
        </p:nvSpPr>
        <p:spPr bwMode="auto">
          <a:xfrm>
            <a:off x="6270625" y="249396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9466" name="27 Metin kutusu"/>
          <p:cNvSpPr txBox="1">
            <a:spLocks noChangeArrowheads="1"/>
          </p:cNvSpPr>
          <p:nvPr/>
        </p:nvSpPr>
        <p:spPr bwMode="auto">
          <a:xfrm>
            <a:off x="9193213" y="25209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9467" name="28 Metin kutusu"/>
          <p:cNvSpPr txBox="1">
            <a:spLocks noChangeArrowheads="1"/>
          </p:cNvSpPr>
          <p:nvPr/>
        </p:nvSpPr>
        <p:spPr bwMode="auto">
          <a:xfrm>
            <a:off x="9215438" y="289401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19468" name="29 Metin kutusu"/>
          <p:cNvSpPr txBox="1">
            <a:spLocks noChangeArrowheads="1"/>
          </p:cNvSpPr>
          <p:nvPr/>
        </p:nvSpPr>
        <p:spPr bwMode="auto">
          <a:xfrm>
            <a:off x="4130675" y="28892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8</a:t>
            </a:r>
          </a:p>
        </p:txBody>
      </p:sp>
      <p:cxnSp>
        <p:nvCxnSpPr>
          <p:cNvPr id="32" name="31 Düz Bağlayıcı"/>
          <p:cNvCxnSpPr>
            <a:cxnSpLocks noChangeAspect="1"/>
          </p:cNvCxnSpPr>
          <p:nvPr/>
        </p:nvCxnSpPr>
        <p:spPr>
          <a:xfrm flipV="1">
            <a:off x="7353300" y="2162175"/>
            <a:ext cx="1789113" cy="682625"/>
          </a:xfrm>
          <a:prstGeom prst="line">
            <a:avLst/>
          </a:prstGeom>
          <a:ln w="15875">
            <a:solidFill>
              <a:srgbClr val="FF0000"/>
            </a:solidFill>
            <a:head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0" name="37 Metin kutusu"/>
          <p:cNvSpPr txBox="1">
            <a:spLocks noChangeArrowheads="1"/>
          </p:cNvSpPr>
          <p:nvPr/>
        </p:nvSpPr>
        <p:spPr bwMode="auto">
          <a:xfrm>
            <a:off x="6122988" y="3233738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9471" name="38 Metin kutusu"/>
          <p:cNvSpPr txBox="1">
            <a:spLocks noChangeArrowheads="1"/>
          </p:cNvSpPr>
          <p:nvPr/>
        </p:nvSpPr>
        <p:spPr bwMode="auto">
          <a:xfrm>
            <a:off x="7234238" y="324326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9472" name="39 Metin kutusu"/>
          <p:cNvSpPr txBox="1">
            <a:spLocks noChangeArrowheads="1"/>
          </p:cNvSpPr>
          <p:nvPr/>
        </p:nvSpPr>
        <p:spPr bwMode="auto">
          <a:xfrm>
            <a:off x="4278313" y="3848100"/>
            <a:ext cx="565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RED</a:t>
            </a:r>
          </a:p>
        </p:txBody>
      </p:sp>
      <p:pic>
        <p:nvPicPr>
          <p:cNvPr id="19473" name="Picture 2" descr="C:\Users\pc\Desktop\ıslak imz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78900" y="6669088"/>
            <a:ext cx="31273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0" name="59 Düz Bağlayıcı"/>
          <p:cNvCxnSpPr/>
          <p:nvPr/>
        </p:nvCxnSpPr>
        <p:spPr>
          <a:xfrm>
            <a:off x="7340600" y="2133600"/>
            <a:ext cx="1811338" cy="676275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Düz Bağlayıcı"/>
          <p:cNvCxnSpPr/>
          <p:nvPr/>
        </p:nvCxnSpPr>
        <p:spPr>
          <a:xfrm>
            <a:off x="4081463" y="2857500"/>
            <a:ext cx="54689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Düz Bağlayıcı"/>
          <p:cNvCxnSpPr/>
          <p:nvPr/>
        </p:nvCxnSpPr>
        <p:spPr>
          <a:xfrm>
            <a:off x="7623175" y="2762250"/>
            <a:ext cx="155575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Düz Ok Bağlayıcısı"/>
          <p:cNvCxnSpPr/>
          <p:nvPr/>
        </p:nvCxnSpPr>
        <p:spPr>
          <a:xfrm flipH="1">
            <a:off x="3236913" y="2420938"/>
            <a:ext cx="1638300" cy="57626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Yatay Kaydırma"/>
          <p:cNvSpPr/>
          <p:nvPr/>
        </p:nvSpPr>
        <p:spPr>
          <a:xfrm>
            <a:off x="273050" y="2205038"/>
            <a:ext cx="3587750" cy="1295400"/>
          </a:xfrm>
          <a:prstGeom prst="horizontalScroll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altLang="en-US">
              <a:solidFill>
                <a:srgbClr val="FFFFFF"/>
              </a:solidFill>
            </a:endParaRPr>
          </a:p>
        </p:txBody>
      </p:sp>
      <p:pic>
        <p:nvPicPr>
          <p:cNvPr id="19479" name="Picture 2" descr="http://images2.layoutsparks.com/1/187691/wrestling-sport-guys-challen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277813"/>
            <a:ext cx="677863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48 Oval"/>
          <p:cNvSpPr/>
          <p:nvPr/>
        </p:nvSpPr>
        <p:spPr>
          <a:xfrm>
            <a:off x="4265613" y="6061075"/>
            <a:ext cx="230187" cy="196850"/>
          </a:xfrm>
          <a:prstGeom prst="ellipse">
            <a:avLst/>
          </a:prstGeom>
          <a:solidFill>
            <a:srgbClr val="FF0000">
              <a:alpha val="0"/>
            </a:srgbClr>
          </a:solidFill>
          <a:ln w="25400" cmpd="sng">
            <a:solidFill>
              <a:srgbClr val="FF0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altLang="en-US">
              <a:solidFill>
                <a:srgbClr val="FFFFFF"/>
              </a:solidFill>
            </a:endParaRPr>
          </a:p>
        </p:txBody>
      </p:sp>
      <p:sp>
        <p:nvSpPr>
          <p:cNvPr id="19481" name="33 Metin kutusu"/>
          <p:cNvSpPr txBox="1">
            <a:spLocks noChangeArrowheads="1"/>
          </p:cNvSpPr>
          <p:nvPr/>
        </p:nvSpPr>
        <p:spPr bwMode="auto">
          <a:xfrm>
            <a:off x="739775" y="2544763"/>
            <a:ext cx="31210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altLang="en-US" b="1">
                <a:solidFill>
                  <a:srgbClr val="FF0000"/>
                </a:solidFill>
                <a:latin typeface="Calibri" pitchFamily="34" charset="0"/>
              </a:rPr>
              <a:t>víťaz červený, najvyššia hodnota chmatu</a:t>
            </a:r>
            <a:endParaRPr lang="tr-TR" altLang="en-US" b="1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17 Grup"/>
          <p:cNvGrpSpPr>
            <a:grpSpLocks/>
          </p:cNvGrpSpPr>
          <p:nvPr/>
        </p:nvGrpSpPr>
        <p:grpSpPr bwMode="auto">
          <a:xfrm>
            <a:off x="3752850" y="179388"/>
            <a:ext cx="6153150" cy="6678612"/>
            <a:chOff x="2037433" y="179115"/>
            <a:chExt cx="5477988" cy="6446018"/>
          </a:xfrm>
        </p:grpSpPr>
        <p:grpSp>
          <p:nvGrpSpPr>
            <p:cNvPr id="20505" name="5 Grup"/>
            <p:cNvGrpSpPr>
              <a:grpSpLocks/>
            </p:cNvGrpSpPr>
            <p:nvPr/>
          </p:nvGrpSpPr>
          <p:grpSpPr bwMode="auto">
            <a:xfrm>
              <a:off x="2037433" y="179115"/>
              <a:ext cx="5477988" cy="6446018"/>
              <a:chOff x="735932" y="103297"/>
              <a:chExt cx="7532147" cy="9024286"/>
            </a:xfrm>
          </p:grpSpPr>
          <p:pic>
            <p:nvPicPr>
              <p:cNvPr id="20513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35932" y="103297"/>
                <a:ext cx="7524750" cy="3733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14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81428" y="3707858"/>
                <a:ext cx="7486651" cy="5419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0" name="19 Akış Çizelgesi: Bağlayıcı"/>
            <p:cNvSpPr/>
            <p:nvPr/>
          </p:nvSpPr>
          <p:spPr>
            <a:xfrm>
              <a:off x="3172321" y="2016237"/>
              <a:ext cx="36746" cy="35241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tr-TR" altLang="en-US" sz="800">
                <a:solidFill>
                  <a:srgbClr val="FFFFFF"/>
                </a:solidFill>
              </a:endParaRPr>
            </a:p>
          </p:txBody>
        </p:sp>
        <p:sp>
          <p:nvSpPr>
            <p:cNvPr id="20507" name="21 Metin kutusu"/>
            <p:cNvSpPr txBox="1">
              <a:spLocks noChangeArrowheads="1"/>
            </p:cNvSpPr>
            <p:nvPr/>
          </p:nvSpPr>
          <p:spPr bwMode="auto">
            <a:xfrm>
              <a:off x="3077244" y="1938189"/>
              <a:ext cx="216024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altLang="en-US" sz="700" b="1">
                  <a:solidFill>
                    <a:srgbClr val="00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23" name="22 Akış Çizelgesi: Bağlayıcı"/>
            <p:cNvSpPr/>
            <p:nvPr/>
          </p:nvSpPr>
          <p:spPr>
            <a:xfrm>
              <a:off x="5764331" y="2019302"/>
              <a:ext cx="36746" cy="35241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tr-TR" altLang="en-US" sz="800">
                <a:solidFill>
                  <a:srgbClr val="FFFFFF"/>
                </a:solidFill>
              </a:endParaRPr>
            </a:p>
          </p:txBody>
        </p:sp>
        <p:sp>
          <p:nvSpPr>
            <p:cNvPr id="20509" name="23 Metin kutusu"/>
            <p:cNvSpPr txBox="1">
              <a:spLocks noChangeArrowheads="1"/>
            </p:cNvSpPr>
            <p:nvPr/>
          </p:nvSpPr>
          <p:spPr bwMode="auto">
            <a:xfrm>
              <a:off x="5645405" y="1937468"/>
              <a:ext cx="216024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altLang="en-US" sz="700" b="1">
                  <a:solidFill>
                    <a:srgbClr val="00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20510" name="40 Metin kutusu"/>
            <p:cNvSpPr txBox="1">
              <a:spLocks noChangeArrowheads="1"/>
            </p:cNvSpPr>
            <p:nvPr/>
          </p:nvSpPr>
          <p:spPr bwMode="auto">
            <a:xfrm>
              <a:off x="4600853" y="2119248"/>
              <a:ext cx="353496" cy="193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altLang="en-US" sz="700" b="1">
                  <a:solidFill>
                    <a:srgbClr val="000000"/>
                  </a:solidFill>
                  <a:latin typeface="Calibri" pitchFamily="34" charset="0"/>
                </a:rPr>
                <a:t>3:00</a:t>
              </a:r>
            </a:p>
          </p:txBody>
        </p:sp>
        <p:sp>
          <p:nvSpPr>
            <p:cNvPr id="20511" name="42 Metin kutusu"/>
            <p:cNvSpPr txBox="1">
              <a:spLocks noChangeArrowheads="1"/>
            </p:cNvSpPr>
            <p:nvPr/>
          </p:nvSpPr>
          <p:spPr bwMode="auto">
            <a:xfrm>
              <a:off x="6551707" y="3802171"/>
              <a:ext cx="486153" cy="193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altLang="en-US" sz="700" b="1">
                  <a:solidFill>
                    <a:srgbClr val="000000"/>
                  </a:solidFill>
                  <a:latin typeface="Calibri" pitchFamily="34" charset="0"/>
                </a:rPr>
                <a:t>16:43</a:t>
              </a:r>
            </a:p>
          </p:txBody>
        </p:sp>
        <p:sp>
          <p:nvSpPr>
            <p:cNvPr id="20512" name="53 Metin kutusu"/>
            <p:cNvSpPr txBox="1">
              <a:spLocks noChangeArrowheads="1"/>
            </p:cNvSpPr>
            <p:nvPr/>
          </p:nvSpPr>
          <p:spPr bwMode="auto">
            <a:xfrm>
              <a:off x="4589562" y="2502716"/>
              <a:ext cx="353496" cy="193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altLang="en-US" sz="700" b="1">
                  <a:solidFill>
                    <a:srgbClr val="000000"/>
                  </a:solidFill>
                  <a:latin typeface="Calibri" pitchFamily="34" charset="0"/>
                </a:rPr>
                <a:t>3:00</a:t>
              </a:r>
            </a:p>
          </p:txBody>
        </p:sp>
      </p:grpSp>
      <p:sp>
        <p:nvSpPr>
          <p:cNvPr id="20483" name="11 Metin kutusu"/>
          <p:cNvSpPr txBox="1">
            <a:spLocks noChangeArrowheads="1"/>
          </p:cNvSpPr>
          <p:nvPr/>
        </p:nvSpPr>
        <p:spPr bwMode="auto">
          <a:xfrm>
            <a:off x="4532313" y="2133600"/>
            <a:ext cx="5349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221</a:t>
            </a:r>
          </a:p>
        </p:txBody>
      </p:sp>
      <p:sp>
        <p:nvSpPr>
          <p:cNvPr id="20484" name="12 Metin kutusu"/>
          <p:cNvSpPr txBox="1">
            <a:spLocks noChangeArrowheads="1"/>
          </p:cNvSpPr>
          <p:nvPr/>
        </p:nvSpPr>
        <p:spPr bwMode="auto">
          <a:xfrm>
            <a:off x="6284913" y="2117725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0485" name="13 Metin kutusu"/>
          <p:cNvSpPr txBox="1">
            <a:spLocks noChangeArrowheads="1"/>
          </p:cNvSpPr>
          <p:nvPr/>
        </p:nvSpPr>
        <p:spPr bwMode="auto">
          <a:xfrm>
            <a:off x="7366000" y="2116138"/>
            <a:ext cx="4175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20486" name="14 Metin kutusu"/>
          <p:cNvSpPr txBox="1">
            <a:spLocks noChangeArrowheads="1"/>
          </p:cNvSpPr>
          <p:nvPr/>
        </p:nvSpPr>
        <p:spPr bwMode="auto">
          <a:xfrm>
            <a:off x="9183688" y="2103438"/>
            <a:ext cx="303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0487" name="15 Metin kutusu"/>
          <p:cNvSpPr txBox="1">
            <a:spLocks noChangeArrowheads="1"/>
          </p:cNvSpPr>
          <p:nvPr/>
        </p:nvSpPr>
        <p:spPr bwMode="auto">
          <a:xfrm>
            <a:off x="4532313" y="2492375"/>
            <a:ext cx="723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12OO</a:t>
            </a:r>
          </a:p>
        </p:txBody>
      </p:sp>
      <p:sp>
        <p:nvSpPr>
          <p:cNvPr id="20488" name="16 Metin kutusu"/>
          <p:cNvSpPr txBox="1">
            <a:spLocks noChangeArrowheads="1"/>
          </p:cNvSpPr>
          <p:nvPr/>
        </p:nvSpPr>
        <p:spPr bwMode="auto">
          <a:xfrm>
            <a:off x="7289800" y="2479675"/>
            <a:ext cx="652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1211</a:t>
            </a:r>
          </a:p>
        </p:txBody>
      </p:sp>
      <p:sp>
        <p:nvSpPr>
          <p:cNvPr id="20489" name="26 Metin kutusu"/>
          <p:cNvSpPr txBox="1">
            <a:spLocks noChangeArrowheads="1"/>
          </p:cNvSpPr>
          <p:nvPr/>
        </p:nvSpPr>
        <p:spPr bwMode="auto">
          <a:xfrm>
            <a:off x="6270625" y="249396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0490" name="27 Metin kutusu"/>
          <p:cNvSpPr txBox="1">
            <a:spLocks noChangeArrowheads="1"/>
          </p:cNvSpPr>
          <p:nvPr/>
        </p:nvSpPr>
        <p:spPr bwMode="auto">
          <a:xfrm>
            <a:off x="9193213" y="25209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0491" name="28 Metin kutusu"/>
          <p:cNvSpPr txBox="1">
            <a:spLocks noChangeArrowheads="1"/>
          </p:cNvSpPr>
          <p:nvPr/>
        </p:nvSpPr>
        <p:spPr bwMode="auto">
          <a:xfrm>
            <a:off x="9215438" y="289401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0492" name="29 Metin kutusu"/>
          <p:cNvSpPr txBox="1">
            <a:spLocks noChangeArrowheads="1"/>
          </p:cNvSpPr>
          <p:nvPr/>
        </p:nvSpPr>
        <p:spPr bwMode="auto">
          <a:xfrm>
            <a:off x="4130675" y="28892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8</a:t>
            </a:r>
          </a:p>
        </p:txBody>
      </p:sp>
      <p:cxnSp>
        <p:nvCxnSpPr>
          <p:cNvPr id="32" name="31 Düz Bağlayıcı"/>
          <p:cNvCxnSpPr>
            <a:cxnSpLocks noChangeAspect="1"/>
          </p:cNvCxnSpPr>
          <p:nvPr/>
        </p:nvCxnSpPr>
        <p:spPr>
          <a:xfrm flipV="1">
            <a:off x="7264400" y="2174875"/>
            <a:ext cx="1789113" cy="682625"/>
          </a:xfrm>
          <a:prstGeom prst="line">
            <a:avLst/>
          </a:prstGeom>
          <a:ln w="15875">
            <a:solidFill>
              <a:srgbClr val="FF0000"/>
            </a:solidFill>
            <a:head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4" name="37 Metin kutusu"/>
          <p:cNvSpPr txBox="1">
            <a:spLocks noChangeArrowheads="1"/>
          </p:cNvSpPr>
          <p:nvPr/>
        </p:nvSpPr>
        <p:spPr bwMode="auto">
          <a:xfrm>
            <a:off x="6122988" y="3233738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0495" name="38 Metin kutusu"/>
          <p:cNvSpPr txBox="1">
            <a:spLocks noChangeArrowheads="1"/>
          </p:cNvSpPr>
          <p:nvPr/>
        </p:nvSpPr>
        <p:spPr bwMode="auto">
          <a:xfrm>
            <a:off x="7234238" y="324326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0496" name="39 Metin kutusu"/>
          <p:cNvSpPr txBox="1">
            <a:spLocks noChangeArrowheads="1"/>
          </p:cNvSpPr>
          <p:nvPr/>
        </p:nvSpPr>
        <p:spPr bwMode="auto">
          <a:xfrm>
            <a:off x="4278313" y="3848100"/>
            <a:ext cx="565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RED</a:t>
            </a:r>
          </a:p>
        </p:txBody>
      </p:sp>
      <p:pic>
        <p:nvPicPr>
          <p:cNvPr id="20497" name="Picture 2" descr="C:\Users\pc\Desktop\ıslak imz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78900" y="6669088"/>
            <a:ext cx="31273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0" name="59 Düz Bağlayıcı"/>
          <p:cNvCxnSpPr/>
          <p:nvPr/>
        </p:nvCxnSpPr>
        <p:spPr>
          <a:xfrm>
            <a:off x="7340600" y="2133600"/>
            <a:ext cx="1811338" cy="676275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Düz Bağlayıcı"/>
          <p:cNvCxnSpPr/>
          <p:nvPr/>
        </p:nvCxnSpPr>
        <p:spPr>
          <a:xfrm>
            <a:off x="4081463" y="2857500"/>
            <a:ext cx="54689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Düz Ok Bağlayıcısı"/>
          <p:cNvCxnSpPr/>
          <p:nvPr/>
        </p:nvCxnSpPr>
        <p:spPr>
          <a:xfrm flipH="1">
            <a:off x="3236913" y="2420938"/>
            <a:ext cx="1638300" cy="57626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Yatay Kaydırma"/>
          <p:cNvSpPr/>
          <p:nvPr/>
        </p:nvSpPr>
        <p:spPr>
          <a:xfrm>
            <a:off x="273050" y="2205038"/>
            <a:ext cx="3587750" cy="1295400"/>
          </a:xfrm>
          <a:prstGeom prst="horizontalScroll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altLang="en-US">
              <a:solidFill>
                <a:srgbClr val="FFFFFF"/>
              </a:solidFill>
            </a:endParaRPr>
          </a:p>
        </p:txBody>
      </p:sp>
      <p:sp>
        <p:nvSpPr>
          <p:cNvPr id="20502" name="47 Metin kutusu"/>
          <p:cNvSpPr txBox="1">
            <a:spLocks noChangeArrowheads="1"/>
          </p:cNvSpPr>
          <p:nvPr/>
        </p:nvSpPr>
        <p:spPr bwMode="auto">
          <a:xfrm>
            <a:off x="428625" y="2420938"/>
            <a:ext cx="34321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altLang="en-US" sz="1600" b="1">
                <a:solidFill>
                  <a:srgbClr val="FF0000"/>
                </a:solidFill>
                <a:latin typeface="Calibri" pitchFamily="34" charset="0"/>
              </a:rPr>
              <a:t>víťaz červený napriek tomu, že dostal 2 napomenutia, pretože urobil viac chmatov s vyššou bodovou hodnotou</a:t>
            </a:r>
            <a:endParaRPr lang="tr-TR" altLang="en-US" sz="16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0503" name="Picture 2" descr="http://images2.layoutsparks.com/1/187691/wrestling-sport-guys-challen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277813"/>
            <a:ext cx="677863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48 Oval"/>
          <p:cNvSpPr/>
          <p:nvPr/>
        </p:nvSpPr>
        <p:spPr>
          <a:xfrm>
            <a:off x="4265613" y="6061075"/>
            <a:ext cx="230187" cy="196850"/>
          </a:xfrm>
          <a:prstGeom prst="ellipse">
            <a:avLst/>
          </a:prstGeom>
          <a:solidFill>
            <a:srgbClr val="FF0000">
              <a:alpha val="0"/>
            </a:srgbClr>
          </a:solidFill>
          <a:ln w="25400" cmpd="sng">
            <a:solidFill>
              <a:srgbClr val="FF0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17 Grup"/>
          <p:cNvGrpSpPr>
            <a:grpSpLocks/>
          </p:cNvGrpSpPr>
          <p:nvPr/>
        </p:nvGrpSpPr>
        <p:grpSpPr bwMode="auto">
          <a:xfrm>
            <a:off x="3752850" y="179388"/>
            <a:ext cx="6153150" cy="6678612"/>
            <a:chOff x="2037433" y="179115"/>
            <a:chExt cx="5477988" cy="6446018"/>
          </a:xfrm>
        </p:grpSpPr>
        <p:grpSp>
          <p:nvGrpSpPr>
            <p:cNvPr id="21529" name="5 Grup"/>
            <p:cNvGrpSpPr>
              <a:grpSpLocks/>
            </p:cNvGrpSpPr>
            <p:nvPr/>
          </p:nvGrpSpPr>
          <p:grpSpPr bwMode="auto">
            <a:xfrm>
              <a:off x="2037433" y="179115"/>
              <a:ext cx="5477988" cy="6446018"/>
              <a:chOff x="735932" y="103297"/>
              <a:chExt cx="7532147" cy="9024286"/>
            </a:xfrm>
          </p:grpSpPr>
          <p:pic>
            <p:nvPicPr>
              <p:cNvPr id="2153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35932" y="103297"/>
                <a:ext cx="7524750" cy="3733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538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81428" y="3707858"/>
                <a:ext cx="7486651" cy="5419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0" name="19 Akış Çizelgesi: Bağlayıcı"/>
            <p:cNvSpPr/>
            <p:nvPr/>
          </p:nvSpPr>
          <p:spPr>
            <a:xfrm>
              <a:off x="3172321" y="2016237"/>
              <a:ext cx="36746" cy="35241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tr-TR" altLang="en-US" sz="800">
                <a:solidFill>
                  <a:srgbClr val="FFFFFF"/>
                </a:solidFill>
              </a:endParaRPr>
            </a:p>
          </p:txBody>
        </p:sp>
        <p:sp>
          <p:nvSpPr>
            <p:cNvPr id="21531" name="21 Metin kutusu"/>
            <p:cNvSpPr txBox="1">
              <a:spLocks noChangeArrowheads="1"/>
            </p:cNvSpPr>
            <p:nvPr/>
          </p:nvSpPr>
          <p:spPr bwMode="auto">
            <a:xfrm>
              <a:off x="3077244" y="1938189"/>
              <a:ext cx="216024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altLang="en-US" sz="700" b="1">
                  <a:solidFill>
                    <a:srgbClr val="00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23" name="22 Akış Çizelgesi: Bağlayıcı"/>
            <p:cNvSpPr/>
            <p:nvPr/>
          </p:nvSpPr>
          <p:spPr>
            <a:xfrm>
              <a:off x="5764331" y="2019302"/>
              <a:ext cx="36746" cy="35241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tr-TR" altLang="en-US" sz="800">
                <a:solidFill>
                  <a:srgbClr val="FFFFFF"/>
                </a:solidFill>
              </a:endParaRPr>
            </a:p>
          </p:txBody>
        </p:sp>
        <p:sp>
          <p:nvSpPr>
            <p:cNvPr id="21533" name="23 Metin kutusu"/>
            <p:cNvSpPr txBox="1">
              <a:spLocks noChangeArrowheads="1"/>
            </p:cNvSpPr>
            <p:nvPr/>
          </p:nvSpPr>
          <p:spPr bwMode="auto">
            <a:xfrm>
              <a:off x="5645405" y="1937468"/>
              <a:ext cx="216024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altLang="en-US" sz="700" b="1">
                  <a:solidFill>
                    <a:srgbClr val="00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21534" name="40 Metin kutusu"/>
            <p:cNvSpPr txBox="1">
              <a:spLocks noChangeArrowheads="1"/>
            </p:cNvSpPr>
            <p:nvPr/>
          </p:nvSpPr>
          <p:spPr bwMode="auto">
            <a:xfrm>
              <a:off x="4600853" y="2119248"/>
              <a:ext cx="353496" cy="193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altLang="en-US" sz="700" b="1">
                  <a:solidFill>
                    <a:srgbClr val="000000"/>
                  </a:solidFill>
                  <a:latin typeface="Calibri" pitchFamily="34" charset="0"/>
                </a:rPr>
                <a:t>3:00</a:t>
              </a:r>
            </a:p>
          </p:txBody>
        </p:sp>
        <p:sp>
          <p:nvSpPr>
            <p:cNvPr id="21535" name="42 Metin kutusu"/>
            <p:cNvSpPr txBox="1">
              <a:spLocks noChangeArrowheads="1"/>
            </p:cNvSpPr>
            <p:nvPr/>
          </p:nvSpPr>
          <p:spPr bwMode="auto">
            <a:xfrm>
              <a:off x="6551707" y="3802171"/>
              <a:ext cx="486153" cy="193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altLang="en-US" sz="700" b="1">
                  <a:solidFill>
                    <a:srgbClr val="000000"/>
                  </a:solidFill>
                  <a:latin typeface="Calibri" pitchFamily="34" charset="0"/>
                </a:rPr>
                <a:t>16:43</a:t>
              </a:r>
            </a:p>
          </p:txBody>
        </p:sp>
        <p:sp>
          <p:nvSpPr>
            <p:cNvPr id="21536" name="53 Metin kutusu"/>
            <p:cNvSpPr txBox="1">
              <a:spLocks noChangeArrowheads="1"/>
            </p:cNvSpPr>
            <p:nvPr/>
          </p:nvSpPr>
          <p:spPr bwMode="auto">
            <a:xfrm>
              <a:off x="4589562" y="2502716"/>
              <a:ext cx="353496" cy="193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altLang="en-US" sz="700" b="1">
                  <a:solidFill>
                    <a:srgbClr val="000000"/>
                  </a:solidFill>
                  <a:latin typeface="Calibri" pitchFamily="34" charset="0"/>
                </a:rPr>
                <a:t>3:00</a:t>
              </a:r>
            </a:p>
          </p:txBody>
        </p:sp>
      </p:grpSp>
      <p:sp>
        <p:nvSpPr>
          <p:cNvPr id="21507" name="11 Metin kutusu"/>
          <p:cNvSpPr txBox="1">
            <a:spLocks noChangeArrowheads="1"/>
          </p:cNvSpPr>
          <p:nvPr/>
        </p:nvSpPr>
        <p:spPr bwMode="auto">
          <a:xfrm>
            <a:off x="4532313" y="2133600"/>
            <a:ext cx="5365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113</a:t>
            </a:r>
          </a:p>
        </p:txBody>
      </p:sp>
      <p:sp>
        <p:nvSpPr>
          <p:cNvPr id="21508" name="12 Metin kutusu"/>
          <p:cNvSpPr txBox="1">
            <a:spLocks noChangeArrowheads="1"/>
          </p:cNvSpPr>
          <p:nvPr/>
        </p:nvSpPr>
        <p:spPr bwMode="auto">
          <a:xfrm>
            <a:off x="6284913" y="2117725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1509" name="13 Metin kutusu"/>
          <p:cNvSpPr txBox="1">
            <a:spLocks noChangeArrowheads="1"/>
          </p:cNvSpPr>
          <p:nvPr/>
        </p:nvSpPr>
        <p:spPr bwMode="auto">
          <a:xfrm>
            <a:off x="7366000" y="2116138"/>
            <a:ext cx="4175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21510" name="14 Metin kutusu"/>
          <p:cNvSpPr txBox="1">
            <a:spLocks noChangeArrowheads="1"/>
          </p:cNvSpPr>
          <p:nvPr/>
        </p:nvSpPr>
        <p:spPr bwMode="auto">
          <a:xfrm>
            <a:off x="9183688" y="2103438"/>
            <a:ext cx="303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1511" name="15 Metin kutusu"/>
          <p:cNvSpPr txBox="1">
            <a:spLocks noChangeArrowheads="1"/>
          </p:cNvSpPr>
          <p:nvPr/>
        </p:nvSpPr>
        <p:spPr bwMode="auto">
          <a:xfrm>
            <a:off x="4532313" y="2492375"/>
            <a:ext cx="687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111O</a:t>
            </a:r>
          </a:p>
        </p:txBody>
      </p:sp>
      <p:sp>
        <p:nvSpPr>
          <p:cNvPr id="21512" name="16 Metin kutusu"/>
          <p:cNvSpPr txBox="1">
            <a:spLocks noChangeArrowheads="1"/>
          </p:cNvSpPr>
          <p:nvPr/>
        </p:nvSpPr>
        <p:spPr bwMode="auto">
          <a:xfrm>
            <a:off x="7289800" y="2479675"/>
            <a:ext cx="534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122</a:t>
            </a:r>
          </a:p>
        </p:txBody>
      </p:sp>
      <p:sp>
        <p:nvSpPr>
          <p:cNvPr id="21513" name="26 Metin kutusu"/>
          <p:cNvSpPr txBox="1">
            <a:spLocks noChangeArrowheads="1"/>
          </p:cNvSpPr>
          <p:nvPr/>
        </p:nvSpPr>
        <p:spPr bwMode="auto">
          <a:xfrm>
            <a:off x="6270625" y="249396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1514" name="27 Metin kutusu"/>
          <p:cNvSpPr txBox="1">
            <a:spLocks noChangeArrowheads="1"/>
          </p:cNvSpPr>
          <p:nvPr/>
        </p:nvSpPr>
        <p:spPr bwMode="auto">
          <a:xfrm>
            <a:off x="9193213" y="25209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1515" name="28 Metin kutusu"/>
          <p:cNvSpPr txBox="1">
            <a:spLocks noChangeArrowheads="1"/>
          </p:cNvSpPr>
          <p:nvPr/>
        </p:nvSpPr>
        <p:spPr bwMode="auto">
          <a:xfrm>
            <a:off x="9215438" y="289401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1516" name="29 Metin kutusu"/>
          <p:cNvSpPr txBox="1">
            <a:spLocks noChangeArrowheads="1"/>
          </p:cNvSpPr>
          <p:nvPr/>
        </p:nvSpPr>
        <p:spPr bwMode="auto">
          <a:xfrm>
            <a:off x="4130675" y="28892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8</a:t>
            </a:r>
          </a:p>
        </p:txBody>
      </p:sp>
      <p:cxnSp>
        <p:nvCxnSpPr>
          <p:cNvPr id="32" name="31 Düz Bağlayıcı"/>
          <p:cNvCxnSpPr>
            <a:cxnSpLocks noChangeAspect="1"/>
          </p:cNvCxnSpPr>
          <p:nvPr/>
        </p:nvCxnSpPr>
        <p:spPr>
          <a:xfrm flipV="1">
            <a:off x="7353300" y="2162175"/>
            <a:ext cx="1789113" cy="682625"/>
          </a:xfrm>
          <a:prstGeom prst="line">
            <a:avLst/>
          </a:prstGeom>
          <a:ln w="15875">
            <a:solidFill>
              <a:srgbClr val="FF0000"/>
            </a:solidFill>
            <a:head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8" name="37 Metin kutusu"/>
          <p:cNvSpPr txBox="1">
            <a:spLocks noChangeArrowheads="1"/>
          </p:cNvSpPr>
          <p:nvPr/>
        </p:nvSpPr>
        <p:spPr bwMode="auto">
          <a:xfrm>
            <a:off x="6122988" y="3233738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1519" name="38 Metin kutusu"/>
          <p:cNvSpPr txBox="1">
            <a:spLocks noChangeArrowheads="1"/>
          </p:cNvSpPr>
          <p:nvPr/>
        </p:nvSpPr>
        <p:spPr bwMode="auto">
          <a:xfrm>
            <a:off x="7234238" y="324326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1520" name="39 Metin kutusu"/>
          <p:cNvSpPr txBox="1">
            <a:spLocks noChangeArrowheads="1"/>
          </p:cNvSpPr>
          <p:nvPr/>
        </p:nvSpPr>
        <p:spPr bwMode="auto">
          <a:xfrm>
            <a:off x="4278313" y="3848100"/>
            <a:ext cx="565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RED</a:t>
            </a:r>
          </a:p>
        </p:txBody>
      </p:sp>
      <p:sp>
        <p:nvSpPr>
          <p:cNvPr id="55" name="54 Oval"/>
          <p:cNvSpPr/>
          <p:nvPr/>
        </p:nvSpPr>
        <p:spPr>
          <a:xfrm>
            <a:off x="4265613" y="6061075"/>
            <a:ext cx="230187" cy="196850"/>
          </a:xfrm>
          <a:prstGeom prst="ellipse">
            <a:avLst/>
          </a:prstGeom>
          <a:solidFill>
            <a:srgbClr val="FF0000">
              <a:alpha val="0"/>
            </a:srgbClr>
          </a:solidFill>
          <a:ln w="25400" cmpd="sng">
            <a:solidFill>
              <a:srgbClr val="FF0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altLang="en-US">
              <a:solidFill>
                <a:srgbClr val="FFFFFF"/>
              </a:solidFill>
            </a:endParaRPr>
          </a:p>
        </p:txBody>
      </p:sp>
      <p:pic>
        <p:nvPicPr>
          <p:cNvPr id="21522" name="Picture 2" descr="C:\Users\pc\Desktop\ıslak imz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78900" y="6669088"/>
            <a:ext cx="31273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0" name="59 Düz Bağlayıcı"/>
          <p:cNvCxnSpPr/>
          <p:nvPr/>
        </p:nvCxnSpPr>
        <p:spPr>
          <a:xfrm>
            <a:off x="7340600" y="2133600"/>
            <a:ext cx="1811338" cy="676275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Düz Bağlayıcı"/>
          <p:cNvCxnSpPr/>
          <p:nvPr/>
        </p:nvCxnSpPr>
        <p:spPr>
          <a:xfrm>
            <a:off x="4081463" y="2857500"/>
            <a:ext cx="54689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Düz Ok Bağlayıcısı"/>
          <p:cNvCxnSpPr/>
          <p:nvPr/>
        </p:nvCxnSpPr>
        <p:spPr>
          <a:xfrm flipH="1">
            <a:off x="3470275" y="2420938"/>
            <a:ext cx="1452563" cy="4318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Yatay Kaydırma"/>
          <p:cNvSpPr/>
          <p:nvPr/>
        </p:nvSpPr>
        <p:spPr>
          <a:xfrm>
            <a:off x="350838" y="2205038"/>
            <a:ext cx="3665537" cy="1439862"/>
          </a:xfrm>
          <a:prstGeom prst="horizontalScroll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altLang="en-US">
              <a:solidFill>
                <a:srgbClr val="FFFFFF"/>
              </a:solidFill>
            </a:endParaRPr>
          </a:p>
        </p:txBody>
      </p:sp>
      <p:sp>
        <p:nvSpPr>
          <p:cNvPr id="21527" name="47 Metin kutusu"/>
          <p:cNvSpPr txBox="1">
            <a:spLocks noChangeArrowheads="1"/>
          </p:cNvSpPr>
          <p:nvPr/>
        </p:nvSpPr>
        <p:spPr bwMode="auto">
          <a:xfrm>
            <a:off x="765175" y="2495550"/>
            <a:ext cx="366712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altLang="en-US" b="1">
                <a:solidFill>
                  <a:srgbClr val="FF0000"/>
                </a:solidFill>
                <a:latin typeface="Calibri" pitchFamily="34" charset="0"/>
              </a:rPr>
              <a:t>víťaz červený napriek </a:t>
            </a:r>
          </a:p>
          <a:p>
            <a:r>
              <a:rPr lang="sk-SK" altLang="en-US" b="1">
                <a:solidFill>
                  <a:srgbClr val="FF0000"/>
                </a:solidFill>
                <a:latin typeface="Calibri" pitchFamily="34" charset="0"/>
              </a:rPr>
              <a:t>napomenutiu, najvyššia </a:t>
            </a:r>
          </a:p>
          <a:p>
            <a:r>
              <a:rPr lang="sk-SK" altLang="en-US" b="1">
                <a:solidFill>
                  <a:srgbClr val="FF0000"/>
                </a:solidFill>
                <a:latin typeface="Calibri" pitchFamily="34" charset="0"/>
              </a:rPr>
              <a:t>hodnota chmatu</a:t>
            </a:r>
            <a:endParaRPr lang="tr-TR" altLang="en-US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1528" name="Picture 2" descr="http://images2.layoutsparks.com/1/187691/wrestling-sport-guys-challen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6675" y="254000"/>
            <a:ext cx="6762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17 Grup"/>
          <p:cNvGrpSpPr>
            <a:grpSpLocks/>
          </p:cNvGrpSpPr>
          <p:nvPr/>
        </p:nvGrpSpPr>
        <p:grpSpPr bwMode="auto">
          <a:xfrm>
            <a:off x="115888" y="0"/>
            <a:ext cx="6153150" cy="6678613"/>
            <a:chOff x="2037433" y="179115"/>
            <a:chExt cx="5477988" cy="6446018"/>
          </a:xfrm>
        </p:grpSpPr>
        <p:grpSp>
          <p:nvGrpSpPr>
            <p:cNvPr id="22555" name="5 Grup"/>
            <p:cNvGrpSpPr>
              <a:grpSpLocks/>
            </p:cNvGrpSpPr>
            <p:nvPr/>
          </p:nvGrpSpPr>
          <p:grpSpPr bwMode="auto">
            <a:xfrm>
              <a:off x="2037433" y="179115"/>
              <a:ext cx="5477988" cy="6446018"/>
              <a:chOff x="735932" y="103297"/>
              <a:chExt cx="7532147" cy="9024286"/>
            </a:xfrm>
          </p:grpSpPr>
          <p:pic>
            <p:nvPicPr>
              <p:cNvPr id="22563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35932" y="103297"/>
                <a:ext cx="7524750" cy="3733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564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81428" y="3707858"/>
                <a:ext cx="7486651" cy="5419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0" name="19 Akış Çizelgesi: Bağlayıcı"/>
            <p:cNvSpPr/>
            <p:nvPr/>
          </p:nvSpPr>
          <p:spPr>
            <a:xfrm>
              <a:off x="3172320" y="2016238"/>
              <a:ext cx="36746" cy="3524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tr-TR" altLang="en-US" sz="800">
                <a:solidFill>
                  <a:srgbClr val="FFFFFF"/>
                </a:solidFill>
              </a:endParaRPr>
            </a:p>
          </p:txBody>
        </p:sp>
        <p:sp>
          <p:nvSpPr>
            <p:cNvPr id="22557" name="21 Metin kutusu"/>
            <p:cNvSpPr txBox="1">
              <a:spLocks noChangeArrowheads="1"/>
            </p:cNvSpPr>
            <p:nvPr/>
          </p:nvSpPr>
          <p:spPr bwMode="auto">
            <a:xfrm>
              <a:off x="3077244" y="1938189"/>
              <a:ext cx="216024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altLang="en-US" sz="700" b="1">
                  <a:solidFill>
                    <a:srgbClr val="00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23" name="22 Akış Çizelgesi: Bağlayıcı"/>
            <p:cNvSpPr/>
            <p:nvPr/>
          </p:nvSpPr>
          <p:spPr>
            <a:xfrm>
              <a:off x="5764330" y="2019303"/>
              <a:ext cx="36746" cy="3524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tr-TR" altLang="en-US" sz="800">
                <a:solidFill>
                  <a:srgbClr val="FFFFFF"/>
                </a:solidFill>
              </a:endParaRPr>
            </a:p>
          </p:txBody>
        </p:sp>
        <p:sp>
          <p:nvSpPr>
            <p:cNvPr id="22559" name="23 Metin kutusu"/>
            <p:cNvSpPr txBox="1">
              <a:spLocks noChangeArrowheads="1"/>
            </p:cNvSpPr>
            <p:nvPr/>
          </p:nvSpPr>
          <p:spPr bwMode="auto">
            <a:xfrm>
              <a:off x="5645405" y="1937468"/>
              <a:ext cx="216024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altLang="en-US" sz="700" b="1">
                  <a:solidFill>
                    <a:srgbClr val="00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22560" name="40 Metin kutusu"/>
            <p:cNvSpPr txBox="1">
              <a:spLocks noChangeArrowheads="1"/>
            </p:cNvSpPr>
            <p:nvPr/>
          </p:nvSpPr>
          <p:spPr bwMode="auto">
            <a:xfrm>
              <a:off x="4600853" y="2119248"/>
              <a:ext cx="353496" cy="193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altLang="en-US" sz="700" b="1">
                  <a:solidFill>
                    <a:srgbClr val="000000"/>
                  </a:solidFill>
                  <a:latin typeface="Calibri" pitchFamily="34" charset="0"/>
                </a:rPr>
                <a:t>3:00</a:t>
              </a:r>
            </a:p>
          </p:txBody>
        </p:sp>
        <p:sp>
          <p:nvSpPr>
            <p:cNvPr id="22561" name="42 Metin kutusu"/>
            <p:cNvSpPr txBox="1">
              <a:spLocks noChangeArrowheads="1"/>
            </p:cNvSpPr>
            <p:nvPr/>
          </p:nvSpPr>
          <p:spPr bwMode="auto">
            <a:xfrm>
              <a:off x="6551707" y="3802171"/>
              <a:ext cx="486153" cy="193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altLang="en-US" sz="700" b="1">
                  <a:solidFill>
                    <a:srgbClr val="000000"/>
                  </a:solidFill>
                  <a:latin typeface="Calibri" pitchFamily="34" charset="0"/>
                </a:rPr>
                <a:t>16:43</a:t>
              </a:r>
            </a:p>
          </p:txBody>
        </p:sp>
        <p:sp>
          <p:nvSpPr>
            <p:cNvPr id="22562" name="53 Metin kutusu"/>
            <p:cNvSpPr txBox="1">
              <a:spLocks noChangeArrowheads="1"/>
            </p:cNvSpPr>
            <p:nvPr/>
          </p:nvSpPr>
          <p:spPr bwMode="auto">
            <a:xfrm>
              <a:off x="4589562" y="2502716"/>
              <a:ext cx="353496" cy="193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altLang="en-US" sz="700" b="1">
                  <a:solidFill>
                    <a:srgbClr val="000000"/>
                  </a:solidFill>
                  <a:latin typeface="Calibri" pitchFamily="34" charset="0"/>
                </a:rPr>
                <a:t>3:00</a:t>
              </a:r>
            </a:p>
          </p:txBody>
        </p:sp>
      </p:grpSp>
      <p:sp>
        <p:nvSpPr>
          <p:cNvPr id="22531" name="11 Metin kutusu"/>
          <p:cNvSpPr txBox="1">
            <a:spLocks noChangeArrowheads="1"/>
          </p:cNvSpPr>
          <p:nvPr/>
        </p:nvSpPr>
        <p:spPr bwMode="auto">
          <a:xfrm>
            <a:off x="896938" y="1954213"/>
            <a:ext cx="6524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1112</a:t>
            </a:r>
          </a:p>
        </p:txBody>
      </p:sp>
      <p:sp>
        <p:nvSpPr>
          <p:cNvPr id="22532" name="12 Metin kutusu"/>
          <p:cNvSpPr txBox="1">
            <a:spLocks noChangeArrowheads="1"/>
          </p:cNvSpPr>
          <p:nvPr/>
        </p:nvSpPr>
        <p:spPr bwMode="auto">
          <a:xfrm>
            <a:off x="2647950" y="1938338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2533" name="13 Metin kutusu"/>
          <p:cNvSpPr txBox="1">
            <a:spLocks noChangeArrowheads="1"/>
          </p:cNvSpPr>
          <p:nvPr/>
        </p:nvSpPr>
        <p:spPr bwMode="auto">
          <a:xfrm>
            <a:off x="3729038" y="1936750"/>
            <a:ext cx="419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22534" name="14 Metin kutusu"/>
          <p:cNvSpPr txBox="1">
            <a:spLocks noChangeArrowheads="1"/>
          </p:cNvSpPr>
          <p:nvPr/>
        </p:nvSpPr>
        <p:spPr bwMode="auto">
          <a:xfrm>
            <a:off x="5548313" y="19240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2535" name="15 Metin kutusu"/>
          <p:cNvSpPr txBox="1">
            <a:spLocks noChangeArrowheads="1"/>
          </p:cNvSpPr>
          <p:nvPr/>
        </p:nvSpPr>
        <p:spPr bwMode="auto">
          <a:xfrm>
            <a:off x="896938" y="2314575"/>
            <a:ext cx="5699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12O</a:t>
            </a:r>
          </a:p>
        </p:txBody>
      </p:sp>
      <p:sp>
        <p:nvSpPr>
          <p:cNvPr id="22536" name="16 Metin kutusu"/>
          <p:cNvSpPr txBox="1">
            <a:spLocks noChangeArrowheads="1"/>
          </p:cNvSpPr>
          <p:nvPr/>
        </p:nvSpPr>
        <p:spPr bwMode="auto">
          <a:xfrm>
            <a:off x="3652838" y="2301875"/>
            <a:ext cx="6524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1112</a:t>
            </a:r>
          </a:p>
        </p:txBody>
      </p:sp>
      <p:sp>
        <p:nvSpPr>
          <p:cNvPr id="22537" name="26 Metin kutusu"/>
          <p:cNvSpPr txBox="1">
            <a:spLocks noChangeArrowheads="1"/>
          </p:cNvSpPr>
          <p:nvPr/>
        </p:nvSpPr>
        <p:spPr bwMode="auto">
          <a:xfrm>
            <a:off x="2635250" y="2314575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2538" name="27 Metin kutusu"/>
          <p:cNvSpPr txBox="1">
            <a:spLocks noChangeArrowheads="1"/>
          </p:cNvSpPr>
          <p:nvPr/>
        </p:nvSpPr>
        <p:spPr bwMode="auto">
          <a:xfrm>
            <a:off x="5557838" y="234156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2539" name="28 Metin kutusu"/>
          <p:cNvSpPr txBox="1">
            <a:spLocks noChangeArrowheads="1"/>
          </p:cNvSpPr>
          <p:nvPr/>
        </p:nvSpPr>
        <p:spPr bwMode="auto">
          <a:xfrm>
            <a:off x="5578475" y="2714625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2540" name="29 Metin kutusu"/>
          <p:cNvSpPr txBox="1">
            <a:spLocks noChangeArrowheads="1"/>
          </p:cNvSpPr>
          <p:nvPr/>
        </p:nvSpPr>
        <p:spPr bwMode="auto">
          <a:xfrm>
            <a:off x="493713" y="270986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8</a:t>
            </a:r>
          </a:p>
        </p:txBody>
      </p:sp>
      <p:cxnSp>
        <p:nvCxnSpPr>
          <p:cNvPr id="32" name="31 Düz Bağlayıcı"/>
          <p:cNvCxnSpPr>
            <a:cxnSpLocks noChangeAspect="1"/>
          </p:cNvCxnSpPr>
          <p:nvPr/>
        </p:nvCxnSpPr>
        <p:spPr>
          <a:xfrm flipV="1">
            <a:off x="827088" y="1978025"/>
            <a:ext cx="1790700" cy="682625"/>
          </a:xfrm>
          <a:prstGeom prst="line">
            <a:avLst/>
          </a:prstGeom>
          <a:ln w="15875">
            <a:solidFill>
              <a:srgbClr val="FF0000"/>
            </a:solidFill>
            <a:head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2" name="37 Metin kutusu"/>
          <p:cNvSpPr txBox="1">
            <a:spLocks noChangeArrowheads="1"/>
          </p:cNvSpPr>
          <p:nvPr/>
        </p:nvSpPr>
        <p:spPr bwMode="auto">
          <a:xfrm>
            <a:off x="2486025" y="30543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2543" name="38 Metin kutusu"/>
          <p:cNvSpPr txBox="1">
            <a:spLocks noChangeArrowheads="1"/>
          </p:cNvSpPr>
          <p:nvPr/>
        </p:nvSpPr>
        <p:spPr bwMode="auto">
          <a:xfrm>
            <a:off x="3597275" y="3063875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2544" name="39 Metin kutusu"/>
          <p:cNvSpPr txBox="1">
            <a:spLocks noChangeArrowheads="1"/>
          </p:cNvSpPr>
          <p:nvPr/>
        </p:nvSpPr>
        <p:spPr bwMode="auto">
          <a:xfrm>
            <a:off x="641350" y="3668713"/>
            <a:ext cx="661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BLUE</a:t>
            </a:r>
          </a:p>
        </p:txBody>
      </p:sp>
      <p:pic>
        <p:nvPicPr>
          <p:cNvPr id="22545" name="Picture 2" descr="C:\Users\pc\Desktop\ıslak imz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08600" y="6469063"/>
            <a:ext cx="46672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0" name="59 Düz Bağlayıcı"/>
          <p:cNvCxnSpPr/>
          <p:nvPr/>
        </p:nvCxnSpPr>
        <p:spPr>
          <a:xfrm>
            <a:off x="815975" y="1976438"/>
            <a:ext cx="1811338" cy="676275"/>
          </a:xfrm>
          <a:prstGeom prst="line">
            <a:avLst/>
          </a:prstGeom>
          <a:ln w="127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Düz Bağlayıcı"/>
          <p:cNvCxnSpPr/>
          <p:nvPr/>
        </p:nvCxnSpPr>
        <p:spPr>
          <a:xfrm>
            <a:off x="444500" y="2678113"/>
            <a:ext cx="546893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Düz Bağlayıcı"/>
          <p:cNvCxnSpPr/>
          <p:nvPr/>
        </p:nvCxnSpPr>
        <p:spPr>
          <a:xfrm>
            <a:off x="4094163" y="2601913"/>
            <a:ext cx="15716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Yatay Kaydırma"/>
          <p:cNvSpPr/>
          <p:nvPr/>
        </p:nvSpPr>
        <p:spPr>
          <a:xfrm>
            <a:off x="6122988" y="2492375"/>
            <a:ext cx="3509962" cy="1296988"/>
          </a:xfrm>
          <a:prstGeom prst="horizontalScroll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altLang="en-US">
              <a:solidFill>
                <a:srgbClr val="FFFFFF"/>
              </a:solidFill>
            </a:endParaRPr>
          </a:p>
        </p:txBody>
      </p:sp>
      <p:sp>
        <p:nvSpPr>
          <p:cNvPr id="22550" name="47 Metin kutusu"/>
          <p:cNvSpPr txBox="1">
            <a:spLocks noChangeArrowheads="1"/>
          </p:cNvSpPr>
          <p:nvPr/>
        </p:nvSpPr>
        <p:spPr bwMode="auto">
          <a:xfrm>
            <a:off x="6200775" y="2781300"/>
            <a:ext cx="34321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altLang="en-US" b="1">
                <a:solidFill>
                  <a:srgbClr val="FF0000"/>
                </a:solidFill>
                <a:latin typeface="Calibri" pitchFamily="34" charset="0"/>
              </a:rPr>
              <a:t>    </a:t>
            </a:r>
            <a:r>
              <a:rPr lang="sk-SK" altLang="en-US" b="1">
                <a:solidFill>
                  <a:srgbClr val="FF0000"/>
                </a:solidFill>
                <a:latin typeface="Calibri" pitchFamily="34" charset="0"/>
              </a:rPr>
              <a:t>červený dostal napomenutie,</a:t>
            </a:r>
          </a:p>
          <a:p>
            <a:r>
              <a:rPr lang="sk-SK" altLang="en-US" b="1">
                <a:solidFill>
                  <a:srgbClr val="FF0000"/>
                </a:solidFill>
                <a:latin typeface="Calibri" pitchFamily="34" charset="0"/>
              </a:rPr>
              <a:t>    modrý je víťaz</a:t>
            </a:r>
            <a:endParaRPr lang="tr-TR" altLang="en-US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44" name="43 Düz Ok Bağlayıcısı"/>
          <p:cNvCxnSpPr/>
          <p:nvPr/>
        </p:nvCxnSpPr>
        <p:spPr>
          <a:xfrm>
            <a:off x="1387475" y="2511425"/>
            <a:ext cx="23495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2" name="44 Metin kutusu"/>
          <p:cNvSpPr txBox="1">
            <a:spLocks noChangeArrowheads="1"/>
          </p:cNvSpPr>
          <p:nvPr/>
        </p:nvSpPr>
        <p:spPr bwMode="auto">
          <a:xfrm>
            <a:off x="1555750" y="2406650"/>
            <a:ext cx="64135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 sz="900" b="1">
                <a:solidFill>
                  <a:srgbClr val="000000"/>
                </a:solidFill>
                <a:latin typeface="Calibri" pitchFamily="34" charset="0"/>
              </a:rPr>
              <a:t>COUTION</a:t>
            </a:r>
          </a:p>
        </p:txBody>
      </p:sp>
      <p:pic>
        <p:nvPicPr>
          <p:cNvPr id="22553" name="Picture 2" descr="http://images2.layoutsparks.com/1/187691/wrestling-sport-guys-challen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3200" y="82550"/>
            <a:ext cx="6762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41 Oval"/>
          <p:cNvSpPr/>
          <p:nvPr/>
        </p:nvSpPr>
        <p:spPr>
          <a:xfrm>
            <a:off x="636588" y="5867400"/>
            <a:ext cx="231775" cy="196850"/>
          </a:xfrm>
          <a:prstGeom prst="ellipse">
            <a:avLst/>
          </a:prstGeom>
          <a:solidFill>
            <a:srgbClr val="FF0000">
              <a:alpha val="0"/>
            </a:srgbClr>
          </a:solidFill>
          <a:ln w="25400" cmpd="sng">
            <a:solidFill>
              <a:srgbClr val="FF0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17 Grup"/>
          <p:cNvGrpSpPr>
            <a:grpSpLocks/>
          </p:cNvGrpSpPr>
          <p:nvPr/>
        </p:nvGrpSpPr>
        <p:grpSpPr bwMode="auto">
          <a:xfrm>
            <a:off x="195263" y="179388"/>
            <a:ext cx="6151562" cy="6678612"/>
            <a:chOff x="2037433" y="179115"/>
            <a:chExt cx="5477988" cy="6446018"/>
          </a:xfrm>
        </p:grpSpPr>
        <p:grpSp>
          <p:nvGrpSpPr>
            <p:cNvPr id="23578" name="5 Grup"/>
            <p:cNvGrpSpPr>
              <a:grpSpLocks/>
            </p:cNvGrpSpPr>
            <p:nvPr/>
          </p:nvGrpSpPr>
          <p:grpSpPr bwMode="auto">
            <a:xfrm>
              <a:off x="2037433" y="179115"/>
              <a:ext cx="5477988" cy="6446018"/>
              <a:chOff x="735932" y="103297"/>
              <a:chExt cx="7532147" cy="9024286"/>
            </a:xfrm>
          </p:grpSpPr>
          <p:pic>
            <p:nvPicPr>
              <p:cNvPr id="2358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35932" y="103297"/>
                <a:ext cx="7524750" cy="3733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58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81428" y="3707858"/>
                <a:ext cx="7486651" cy="5419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0" name="19 Akış Çizelgesi: Bağlayıcı"/>
            <p:cNvSpPr/>
            <p:nvPr/>
          </p:nvSpPr>
          <p:spPr>
            <a:xfrm>
              <a:off x="3172613" y="2016237"/>
              <a:ext cx="35342" cy="35241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tr-TR" altLang="en-US" sz="800">
                <a:solidFill>
                  <a:srgbClr val="FFFFFF"/>
                </a:solidFill>
              </a:endParaRPr>
            </a:p>
          </p:txBody>
        </p:sp>
        <p:sp>
          <p:nvSpPr>
            <p:cNvPr id="23580" name="21 Metin kutusu"/>
            <p:cNvSpPr txBox="1">
              <a:spLocks noChangeArrowheads="1"/>
            </p:cNvSpPr>
            <p:nvPr/>
          </p:nvSpPr>
          <p:spPr bwMode="auto">
            <a:xfrm>
              <a:off x="3077244" y="1938189"/>
              <a:ext cx="216024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altLang="en-US" sz="700" b="1">
                  <a:solidFill>
                    <a:srgbClr val="00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23" name="22 Akış Çizelgesi: Bağlayıcı"/>
            <p:cNvSpPr/>
            <p:nvPr/>
          </p:nvSpPr>
          <p:spPr>
            <a:xfrm>
              <a:off x="5765292" y="2019302"/>
              <a:ext cx="35342" cy="35241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tr-TR" altLang="en-US" sz="800">
                <a:solidFill>
                  <a:srgbClr val="FFFFFF"/>
                </a:solidFill>
              </a:endParaRPr>
            </a:p>
          </p:txBody>
        </p:sp>
        <p:sp>
          <p:nvSpPr>
            <p:cNvPr id="23582" name="23 Metin kutusu"/>
            <p:cNvSpPr txBox="1">
              <a:spLocks noChangeArrowheads="1"/>
            </p:cNvSpPr>
            <p:nvPr/>
          </p:nvSpPr>
          <p:spPr bwMode="auto">
            <a:xfrm>
              <a:off x="5645405" y="1937468"/>
              <a:ext cx="216024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altLang="en-US" sz="700" b="1">
                  <a:solidFill>
                    <a:srgbClr val="000000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23583" name="40 Metin kutusu"/>
            <p:cNvSpPr txBox="1">
              <a:spLocks noChangeArrowheads="1"/>
            </p:cNvSpPr>
            <p:nvPr/>
          </p:nvSpPr>
          <p:spPr bwMode="auto">
            <a:xfrm>
              <a:off x="4600853" y="2119248"/>
              <a:ext cx="353496" cy="193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altLang="en-US" sz="700" b="1">
                  <a:solidFill>
                    <a:srgbClr val="000000"/>
                  </a:solidFill>
                  <a:latin typeface="Calibri" pitchFamily="34" charset="0"/>
                </a:rPr>
                <a:t>3:00</a:t>
              </a:r>
            </a:p>
          </p:txBody>
        </p:sp>
        <p:sp>
          <p:nvSpPr>
            <p:cNvPr id="23584" name="42 Metin kutusu"/>
            <p:cNvSpPr txBox="1">
              <a:spLocks noChangeArrowheads="1"/>
            </p:cNvSpPr>
            <p:nvPr/>
          </p:nvSpPr>
          <p:spPr bwMode="auto">
            <a:xfrm>
              <a:off x="6551707" y="3802171"/>
              <a:ext cx="486153" cy="193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altLang="en-US" sz="700" b="1">
                  <a:solidFill>
                    <a:srgbClr val="000000"/>
                  </a:solidFill>
                  <a:latin typeface="Calibri" pitchFamily="34" charset="0"/>
                </a:rPr>
                <a:t>16:43</a:t>
              </a:r>
            </a:p>
          </p:txBody>
        </p:sp>
        <p:sp>
          <p:nvSpPr>
            <p:cNvPr id="23585" name="53 Metin kutusu"/>
            <p:cNvSpPr txBox="1">
              <a:spLocks noChangeArrowheads="1"/>
            </p:cNvSpPr>
            <p:nvPr/>
          </p:nvSpPr>
          <p:spPr bwMode="auto">
            <a:xfrm>
              <a:off x="4589562" y="2502716"/>
              <a:ext cx="353496" cy="193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altLang="en-US" sz="700" b="1">
                  <a:solidFill>
                    <a:srgbClr val="000000"/>
                  </a:solidFill>
                  <a:latin typeface="Calibri" pitchFamily="34" charset="0"/>
                </a:rPr>
                <a:t>3:00</a:t>
              </a:r>
            </a:p>
          </p:txBody>
        </p:sp>
      </p:grpSp>
      <p:sp>
        <p:nvSpPr>
          <p:cNvPr id="23555" name="11 Metin kutusu"/>
          <p:cNvSpPr txBox="1">
            <a:spLocks noChangeArrowheads="1"/>
          </p:cNvSpPr>
          <p:nvPr/>
        </p:nvSpPr>
        <p:spPr bwMode="auto">
          <a:xfrm>
            <a:off x="974725" y="2133600"/>
            <a:ext cx="534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122</a:t>
            </a:r>
          </a:p>
        </p:txBody>
      </p:sp>
      <p:sp>
        <p:nvSpPr>
          <p:cNvPr id="23556" name="12 Metin kutusu"/>
          <p:cNvSpPr txBox="1">
            <a:spLocks noChangeArrowheads="1"/>
          </p:cNvSpPr>
          <p:nvPr/>
        </p:nvSpPr>
        <p:spPr bwMode="auto">
          <a:xfrm>
            <a:off x="2725738" y="2117725"/>
            <a:ext cx="303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3557" name="13 Metin kutusu"/>
          <p:cNvSpPr txBox="1">
            <a:spLocks noChangeArrowheads="1"/>
          </p:cNvSpPr>
          <p:nvPr/>
        </p:nvSpPr>
        <p:spPr bwMode="auto">
          <a:xfrm>
            <a:off x="3806825" y="2116138"/>
            <a:ext cx="419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23558" name="14 Metin kutusu"/>
          <p:cNvSpPr txBox="1">
            <a:spLocks noChangeArrowheads="1"/>
          </p:cNvSpPr>
          <p:nvPr/>
        </p:nvSpPr>
        <p:spPr bwMode="auto">
          <a:xfrm>
            <a:off x="5626100" y="2103438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3559" name="15 Metin kutusu"/>
          <p:cNvSpPr txBox="1">
            <a:spLocks noChangeArrowheads="1"/>
          </p:cNvSpPr>
          <p:nvPr/>
        </p:nvSpPr>
        <p:spPr bwMode="auto">
          <a:xfrm>
            <a:off x="974725" y="2492375"/>
            <a:ext cx="419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23560" name="16 Metin kutusu"/>
          <p:cNvSpPr txBox="1">
            <a:spLocks noChangeArrowheads="1"/>
          </p:cNvSpPr>
          <p:nvPr/>
        </p:nvSpPr>
        <p:spPr bwMode="auto">
          <a:xfrm>
            <a:off x="3730625" y="2479675"/>
            <a:ext cx="536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122</a:t>
            </a:r>
          </a:p>
        </p:txBody>
      </p:sp>
      <p:sp>
        <p:nvSpPr>
          <p:cNvPr id="23561" name="26 Metin kutusu"/>
          <p:cNvSpPr txBox="1">
            <a:spLocks noChangeArrowheads="1"/>
          </p:cNvSpPr>
          <p:nvPr/>
        </p:nvSpPr>
        <p:spPr bwMode="auto">
          <a:xfrm>
            <a:off x="2713038" y="249396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3562" name="27 Metin kutusu"/>
          <p:cNvSpPr txBox="1">
            <a:spLocks noChangeArrowheads="1"/>
          </p:cNvSpPr>
          <p:nvPr/>
        </p:nvSpPr>
        <p:spPr bwMode="auto">
          <a:xfrm>
            <a:off x="5635625" y="25209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3563" name="28 Metin kutusu"/>
          <p:cNvSpPr txBox="1">
            <a:spLocks noChangeArrowheads="1"/>
          </p:cNvSpPr>
          <p:nvPr/>
        </p:nvSpPr>
        <p:spPr bwMode="auto">
          <a:xfrm>
            <a:off x="5656263" y="2894013"/>
            <a:ext cx="303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3564" name="29 Metin kutusu"/>
          <p:cNvSpPr txBox="1">
            <a:spLocks noChangeArrowheads="1"/>
          </p:cNvSpPr>
          <p:nvPr/>
        </p:nvSpPr>
        <p:spPr bwMode="auto">
          <a:xfrm>
            <a:off x="571500" y="288925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8</a:t>
            </a:r>
          </a:p>
        </p:txBody>
      </p:sp>
      <p:cxnSp>
        <p:nvCxnSpPr>
          <p:cNvPr id="32" name="31 Düz Bağlayıcı"/>
          <p:cNvCxnSpPr>
            <a:cxnSpLocks noChangeAspect="1"/>
          </p:cNvCxnSpPr>
          <p:nvPr/>
        </p:nvCxnSpPr>
        <p:spPr>
          <a:xfrm flipV="1">
            <a:off x="909638" y="2151063"/>
            <a:ext cx="1790700" cy="682625"/>
          </a:xfrm>
          <a:prstGeom prst="line">
            <a:avLst/>
          </a:prstGeom>
          <a:ln w="19050">
            <a:solidFill>
              <a:srgbClr val="FF0000"/>
            </a:solidFill>
            <a:head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6" name="37 Metin kutusu"/>
          <p:cNvSpPr txBox="1">
            <a:spLocks noChangeArrowheads="1"/>
          </p:cNvSpPr>
          <p:nvPr/>
        </p:nvSpPr>
        <p:spPr bwMode="auto">
          <a:xfrm>
            <a:off x="2565400" y="3233738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3567" name="38 Metin kutusu"/>
          <p:cNvSpPr txBox="1">
            <a:spLocks noChangeArrowheads="1"/>
          </p:cNvSpPr>
          <p:nvPr/>
        </p:nvSpPr>
        <p:spPr bwMode="auto">
          <a:xfrm>
            <a:off x="3675063" y="324326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3568" name="39 Metin kutusu"/>
          <p:cNvSpPr txBox="1">
            <a:spLocks noChangeArrowheads="1"/>
          </p:cNvSpPr>
          <p:nvPr/>
        </p:nvSpPr>
        <p:spPr bwMode="auto">
          <a:xfrm>
            <a:off x="719138" y="3848100"/>
            <a:ext cx="663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en-US">
                <a:solidFill>
                  <a:srgbClr val="000000"/>
                </a:solidFill>
                <a:latin typeface="Calibri" pitchFamily="34" charset="0"/>
              </a:rPr>
              <a:t>BLUE</a:t>
            </a:r>
          </a:p>
        </p:txBody>
      </p:sp>
      <p:pic>
        <p:nvPicPr>
          <p:cNvPr id="23569" name="Picture 2" descr="C:\Users\pc\Desktop\ıslak imz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1313" y="6669088"/>
            <a:ext cx="3111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0" name="59 Düz Bağlayıcı"/>
          <p:cNvCxnSpPr/>
          <p:nvPr/>
        </p:nvCxnSpPr>
        <p:spPr>
          <a:xfrm>
            <a:off x="900113" y="2163763"/>
            <a:ext cx="1811337" cy="676275"/>
          </a:xfrm>
          <a:prstGeom prst="line">
            <a:avLst/>
          </a:prstGeom>
          <a:ln w="1905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Düz Bağlayıcı"/>
          <p:cNvCxnSpPr/>
          <p:nvPr/>
        </p:nvCxnSpPr>
        <p:spPr>
          <a:xfrm>
            <a:off x="522288" y="2857500"/>
            <a:ext cx="54689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Düz Bağlayıcı"/>
          <p:cNvCxnSpPr/>
          <p:nvPr/>
        </p:nvCxnSpPr>
        <p:spPr>
          <a:xfrm>
            <a:off x="4064000" y="2762250"/>
            <a:ext cx="155575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Düz Ok Bağlayıcısı"/>
          <p:cNvCxnSpPr/>
          <p:nvPr/>
        </p:nvCxnSpPr>
        <p:spPr>
          <a:xfrm flipV="1">
            <a:off x="4173538" y="2349500"/>
            <a:ext cx="2184400" cy="35877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Yatay Kaydırma"/>
          <p:cNvSpPr/>
          <p:nvPr/>
        </p:nvSpPr>
        <p:spPr>
          <a:xfrm>
            <a:off x="6135688" y="1700213"/>
            <a:ext cx="3575050" cy="1368425"/>
          </a:xfrm>
          <a:prstGeom prst="horizontalScroll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altLang="en-US">
              <a:solidFill>
                <a:srgbClr val="FFFFFF"/>
              </a:solidFill>
            </a:endParaRPr>
          </a:p>
        </p:txBody>
      </p:sp>
      <p:sp>
        <p:nvSpPr>
          <p:cNvPr id="23575" name="44 Metin kutusu"/>
          <p:cNvSpPr txBox="1">
            <a:spLocks noChangeArrowheads="1"/>
          </p:cNvSpPr>
          <p:nvPr/>
        </p:nvSpPr>
        <p:spPr bwMode="auto">
          <a:xfrm>
            <a:off x="6357938" y="1989138"/>
            <a:ext cx="3548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altLang="en-US" b="1">
                <a:solidFill>
                  <a:srgbClr val="FF0000"/>
                </a:solidFill>
                <a:latin typeface="Calibri" pitchFamily="34" charset="0"/>
              </a:rPr>
              <a:t>modrý je víťaz, pretože získal bod ako posledný</a:t>
            </a:r>
            <a:endParaRPr lang="tr-TR" altLang="en-US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3576" name="Picture 2" descr="http://images2.layoutsparks.com/1/187691/wrestling-sport-guys-challen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9575" y="257175"/>
            <a:ext cx="6762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45 Oval"/>
          <p:cNvSpPr/>
          <p:nvPr/>
        </p:nvSpPr>
        <p:spPr>
          <a:xfrm>
            <a:off x="698500" y="6057900"/>
            <a:ext cx="231775" cy="196850"/>
          </a:xfrm>
          <a:prstGeom prst="ellipse">
            <a:avLst/>
          </a:prstGeom>
          <a:solidFill>
            <a:srgbClr val="FF0000">
              <a:alpha val="0"/>
            </a:srgbClr>
          </a:solidFill>
          <a:ln w="25400" cmpd="sng">
            <a:solidFill>
              <a:srgbClr val="FF0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 - &amp;quot;&amp;#x0D;&amp;#x0A;Senior World Championship&amp;#x0D;&amp;#x0A; GR-FS-FW&amp;#x0D;&amp;#x0A;&amp;#x0D;&amp;#x0A;September 16-22. 2013&amp;#x0D;&amp;#x0A;&amp;#x0D;&amp;#x0A;Budapest, HUN&amp;quot;&quot;/&gt;&lt;property id=&quot;20307&quot; value=&quot;325&quot;/&gt;&lt;/object&gt;&lt;object type=&quot;3&quot; unique_id=&quot;10006&quot;&gt;&lt;property id=&quot;20148&quot; value=&quot;5&quot;/&gt;&lt;property id=&quot;20300&quot; value=&quot;Slide 3 - &amp;quot;GENERAL RULES&amp;quot;&quot;/&gt;&lt;property id=&quot;20307&quot; value=&quot;260&quot;/&gt;&lt;/object&gt;&lt;object type=&quot;3&quot; unique_id=&quot;10007&quot;&gt;&lt;property id=&quot;20148&quot; value=&quot;5&quot;/&gt;&lt;property id=&quot;20300&quot; value=&quot;Slide 4 - &amp;quot;2- Types of Victories&amp;quot;&quot;/&gt;&lt;property id=&quot;20307&quot; value=&quot;326&quot;/&gt;&lt;/object&gt;&lt;object type=&quot;3&quot; unique_id=&quot;10008&quot;&gt;&lt;property id=&quot;20148&quot; value=&quot;5&quot;/&gt;&lt;property id=&quot;20300&quot; value=&quot;Slide 5 - &amp;quot;Types of Victories –Tie by points&amp;quot;&quot;/&gt;&lt;property id=&quot;20307&quot; value=&quot;327&quot;/&gt;&lt;/object&gt;&lt;object type=&quot;3&quot; unique_id=&quot;10009&quot;&gt;&lt;property id=&quot;20148&quot; value=&quot;5&quot;/&gt;&lt;property id=&quot;20300&quot; value=&quot;Slide 6&quot;/&gt;&lt;property id=&quot;20307&quot; value=&quot;337&quot;/&gt;&lt;/object&gt;&lt;object type=&quot;3&quot; unique_id=&quot;10010&quot;&gt;&lt;property id=&quot;20148&quot; value=&quot;5&quot;/&gt;&lt;property id=&quot;20300&quot; value=&quot;Slide 7&quot;/&gt;&lt;property id=&quot;20307&quot; value=&quot;339&quot;/&gt;&lt;/object&gt;&lt;object type=&quot;3&quot; unique_id=&quot;10011&quot;&gt;&lt;property id=&quot;20148&quot; value=&quot;5&quot;/&gt;&lt;property id=&quot;20300&quot; value=&quot;Slide 8&quot;/&gt;&lt;property id=&quot;20307&quot; value=&quot;342&quot;/&gt;&lt;/object&gt;&lt;object type=&quot;3&quot; unique_id=&quot;10012&quot;&gt;&lt;property id=&quot;20148&quot; value=&quot;5&quot;/&gt;&lt;property id=&quot;20300&quot; value=&quot;Slide 9&quot;/&gt;&lt;property id=&quot;20307&quot; value=&quot;340&quot;/&gt;&lt;/object&gt;&lt;object type=&quot;3&quot; unique_id=&quot;10013&quot;&gt;&lt;property id=&quot;20148&quot; value=&quot;5&quot;/&gt;&lt;property id=&quot;20300&quot; value=&quot;Slide 10&quot;/&gt;&lt;property id=&quot;20307&quot; value=&quot;341&quot;/&gt;&lt;/object&gt;&lt;object type=&quot;3&quot; unique_id=&quot;10014&quot;&gt;&lt;property id=&quot;20148&quot; value=&quot;5&quot;/&gt;&lt;property id=&quot;20300&quot; value=&quot;Slide 11&quot;/&gt;&lt;property id=&quot;20307&quot; value=&quot;338&quot;/&gt;&lt;/object&gt;&lt;object type=&quot;3&quot; unique_id=&quot;10015&quot;&gt;&lt;property id=&quot;20148&quot; value=&quot;5&quot;/&gt;&lt;property id=&quot;20300&quot; value=&quot;Slide 12 - &amp;quot;Types of Victories- Technical Superiority&amp;quot;&quot;/&gt;&lt;property id=&quot;20307&quot; value=&quot;328&quot;/&gt;&lt;/object&gt;&lt;object type=&quot;3&quot; unique_id=&quot;10016&quot;&gt;&lt;property id=&quot;20148&quot; value=&quot;5&quot;/&gt;&lt;property id=&quot;20300&quot; value=&quot;Slide 13 - &amp;quot;Types of Victories- Technical Superiority&amp;quot;&quot;/&gt;&lt;property id=&quot;20307&quot; value=&quot;329&quot;/&gt;&lt;/object&gt;&lt;object type=&quot;3&quot; unique_id=&quot;10017&quot;&gt;&lt;property id=&quot;20148&quot; value=&quot;5&quot;/&gt;&lt;property id=&quot;20300&quot; value=&quot;Slide 14 - &amp;quot;3-Evaluation of Holds&amp;quot;&quot;/&gt;&lt;property id=&quot;20307&quot; value=&quot;330&quot;/&gt;&lt;/object&gt;&lt;object type=&quot;3&quot; unique_id=&quot;10018&quot;&gt;&lt;property id=&quot;20148&quot; value=&quot;5&quot;/&gt;&lt;property id=&quot;20300&quot; value=&quot;Slide 17 - &amp;quot;3-Evaluation of Holds&amp;quot;&quot;/&gt;&lt;property id=&quot;20307&quot; value=&quot;336&quot;/&gt;&lt;/object&gt;&lt;object type=&quot;3&quot; unique_id=&quot;10019&quot;&gt;&lt;property id=&quot;20148&quot; value=&quot;5&quot;/&gt;&lt;property id=&quot;20300&quot; value=&quot;Slide 16 - &amp;quot;3-Evaluation of Holds&amp;quot;&quot;/&gt;&lt;property id=&quot;20307&quot; value=&quot;344&quot;/&gt;&lt;/object&gt;&lt;object type=&quot;3&quot; unique_id=&quot;10020&quot;&gt;&lt;property id=&quot;20148&quot; value=&quot;5&quot;/&gt;&lt;property id=&quot;20300&quot; value=&quot;Slide 15 - &amp;quot;3-Evaluation of Holds&amp;quot;&quot;/&gt;&lt;property id=&quot;20307&quot; value=&quot;345&quot;/&gt;&lt;/object&gt;&lt;object type=&quot;3&quot; unique_id=&quot;10021&quot;&gt;&lt;property id=&quot;20148&quot; value=&quot;5&quot;/&gt;&lt;property id=&quot;20300&quot; value=&quot;Slide 18 - &amp;quot;4- Passivity Procedure - Freestyle&amp;quot;&quot;/&gt;&lt;property id=&quot;20307&quot; value=&quot;331&quot;/&gt;&lt;/object&gt;&lt;object type=&quot;3&quot; unique_id=&quot;10022&quot;&gt;&lt;property id=&quot;20148&quot; value=&quot;5&quot;/&gt;&lt;property id=&quot;20300&quot; value=&quot;Slide 19 - &amp;quot;Passivity Procedure - Freestyle&amp;quot;&quot;/&gt;&lt;property id=&quot;20307&quot; value=&quot;332&quot;/&gt;&lt;/object&gt;&lt;object type=&quot;3&quot; unique_id=&quot;10023&quot;&gt;&lt;property id=&quot;20148&quot; value=&quot;5&quot;/&gt;&lt;property id=&quot;20300&quot; value=&quot;Slide 20 - &amp;quot;Passivity Procedure – Greco-Roman&amp;quot;&quot;/&gt;&lt;property id=&quot;20307&quot; value=&quot;333&quot;/&gt;&lt;/object&gt;&lt;object type=&quot;3&quot; unique_id=&quot;10024&quot;&gt;&lt;property id=&quot;20148&quot; value=&quot;5&quot;/&gt;&lt;property id=&quot;20300&quot; value=&quot;Slide 21 - &amp;quot;Passivity Procedure – Greco-Roman&amp;quot;&quot;/&gt;&lt;property id=&quot;20307&quot; value=&quot;334&quot;/&gt;&lt;/object&gt;&lt;object type=&quot;3&quot; unique_id=&quot;10025&quot;&gt;&lt;property id=&quot;20148&quot; value=&quot;5&quot;/&gt;&lt;property id=&quot;20300&quot; value=&quot;Slide 22 - &amp;quot;5- Challenge &amp;quot;&quot;/&gt;&lt;property id=&quot;20307&quot; value=&quot;33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6835</TotalTime>
  <Words>846</Words>
  <Application>Microsoft Office PowerPoint</Application>
  <PresentationFormat>A4 (210 x 297 mm)</PresentationFormat>
  <Paragraphs>243</Paragraphs>
  <Slides>16</Slides>
  <Notes>4</Notes>
  <HiddenSlides>0</HiddenSlides>
  <MMClips>0</MMClips>
  <ScaleCrop>false</ScaleCrop>
  <HeadingPairs>
    <vt:vector size="4" baseType="variant">
      <vt:variant>
        <vt:lpstr>Motív</vt:lpstr>
      </vt:variant>
      <vt:variant>
        <vt:i4>2</vt:i4>
      </vt:variant>
      <vt:variant>
        <vt:lpstr>Nadpisy snímok</vt:lpstr>
      </vt:variant>
      <vt:variant>
        <vt:i4>16</vt:i4>
      </vt:variant>
    </vt:vector>
  </HeadingPairs>
  <TitlesOfParts>
    <vt:vector size="18" baseType="lpstr">
      <vt:lpstr>Echo</vt:lpstr>
      <vt:lpstr>Ofis Teması</vt:lpstr>
      <vt:lpstr> Majstrovstvá sveta  GŠ-VŠ-Ž  16-22.9. 2013  Budapešť</vt:lpstr>
      <vt:lpstr>1)  Všeobecné pravidlá</vt:lpstr>
      <vt:lpstr>2)  Typy víťazstiev</vt:lpstr>
      <vt:lpstr>Snímka 4</vt:lpstr>
      <vt:lpstr>Snímka 5</vt:lpstr>
      <vt:lpstr>Snímka 6</vt:lpstr>
      <vt:lpstr>Snímka 7</vt:lpstr>
      <vt:lpstr>Snímka 8</vt:lpstr>
      <vt:lpstr>Snímka 9</vt:lpstr>
      <vt:lpstr>Víťazstvo technickou prevahou</vt:lpstr>
      <vt:lpstr>Víťazstvo technickou prevahou</vt:lpstr>
      <vt:lpstr>3)  Bodové ohodnotenie chmatov</vt:lpstr>
      <vt:lpstr>3)  Bodové ohodnotenie chmatov</vt:lpstr>
      <vt:lpstr>4)  Pasivita – voľný štýl</vt:lpstr>
      <vt:lpstr>5)  Pasivita – gréckorímsky štýl</vt:lpstr>
      <vt:lpstr>6)  Challenge - protest </vt:lpstr>
    </vt:vector>
  </TitlesOfParts>
  <Company>PLIVA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sparivanja</dc:title>
  <dc:creator>Davor Petanjek</dc:creator>
  <cp:lastModifiedBy>Miňo</cp:lastModifiedBy>
  <cp:revision>381</cp:revision>
  <cp:lastPrinted>1601-01-01T00:00:00Z</cp:lastPrinted>
  <dcterms:created xsi:type="dcterms:W3CDTF">2007-02-09T19:58:20Z</dcterms:created>
  <dcterms:modified xsi:type="dcterms:W3CDTF">2013-11-05T16:58:20Z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